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7.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8.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9.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1.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38"/>
  </p:notesMasterIdLst>
  <p:handoutMasterIdLst>
    <p:handoutMasterId r:id="rId39"/>
  </p:handoutMasterIdLst>
  <p:sldIdLst>
    <p:sldId id="574" r:id="rId18"/>
    <p:sldId id="403" r:id="rId19"/>
    <p:sldId id="617" r:id="rId20"/>
    <p:sldId id="618" r:id="rId21"/>
    <p:sldId id="619" r:id="rId22"/>
    <p:sldId id="620" r:id="rId23"/>
    <p:sldId id="621" r:id="rId24"/>
    <p:sldId id="622" r:id="rId25"/>
    <p:sldId id="623" r:id="rId26"/>
    <p:sldId id="624" r:id="rId27"/>
    <p:sldId id="625" r:id="rId28"/>
    <p:sldId id="626" r:id="rId29"/>
    <p:sldId id="627" r:id="rId30"/>
    <p:sldId id="628" r:id="rId31"/>
    <p:sldId id="629" r:id="rId32"/>
    <p:sldId id="630" r:id="rId33"/>
    <p:sldId id="631" r:id="rId34"/>
    <p:sldId id="632" r:id="rId35"/>
    <p:sldId id="633" r:id="rId36"/>
    <p:sldId id="616" r:id="rId37"/>
  </p:sldIdLst>
  <p:sldSz cx="12192000" cy="6858000"/>
  <p:notesSz cx="6858000" cy="9144000"/>
  <p:custDataLst>
    <p:tags r:id="rId4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3962DE9-A7B5-4C8B-8571-5BAEE0475229}" v="22" dt="2023-08-25T13:57:29.680"/>
    <p1510:client id="{8C231248-E7A7-4041-88C9-6002489D1A77}" v="21" dt="2023-08-25T14:37:46.77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handoutMaster" Target="handoutMasters/handoutMaster1.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viewProps" Target="viewProps.xml"/><Relationship Id="rId47" Type="http://schemas.microsoft.com/office/2018/10/relationships/authors" Targe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tags" Target="tags/tag1.xml"/><Relationship Id="rId45"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theme" Target="theme/theme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notesMaster" Target="notesMasters/notesMaster1.xml"/><Relationship Id="rId46" Type="http://schemas.microsoft.com/office/2015/10/relationships/revisionInfo" Target="revisionInfo.xml"/><Relationship Id="rId20" Type="http://schemas.openxmlformats.org/officeDocument/2006/relationships/slide" Target="slides/slide3.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5T14:02:08.517" v="658" actId="14100"/>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4T14:29:47.815" v="17"/>
        <pc:sldMkLst>
          <pc:docMk/>
          <pc:sldMk cId="2441513226" sldId="574"/>
        </pc:sldMkLst>
        <pc:spChg chg="mod">
          <ac:chgData name="Yoel Kortick" userId="167978f5-7f40-4909-85d5-d4149554ad4e" providerId="ADAL" clId="{33962DE9-A7B5-4C8B-8571-5BAEE0475229}" dt="2023-08-24T14:29:11.921" v="16" actId="14100"/>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8C231248-E7A7-4041-88C9-6002489D1A77}"/>
    <pc:docChg chg="undo custSel addSld delSld modSld">
      <pc:chgData name="Yoel Kortick" userId="167978f5-7f40-4909-85d5-d4149554ad4e" providerId="ADAL" clId="{8C231248-E7A7-4041-88C9-6002489D1A77}" dt="2023-08-25T15:09:06.182" v="284" actId="167"/>
      <pc:docMkLst>
        <pc:docMk/>
      </pc:docMkLst>
      <pc:sldChg chg="del">
        <pc:chgData name="Yoel Kortick" userId="167978f5-7f40-4909-85d5-d4149554ad4e" providerId="ADAL" clId="{8C231248-E7A7-4041-88C9-6002489D1A77}" dt="2023-08-25T14:23:13.895" v="1" actId="47"/>
        <pc:sldMkLst>
          <pc:docMk/>
          <pc:sldMk cId="481120056" sldId="389"/>
        </pc:sldMkLst>
      </pc:sldChg>
      <pc:sldChg chg="addSp delSp modSp mod">
        <pc:chgData name="Yoel Kortick" userId="167978f5-7f40-4909-85d5-d4149554ad4e" providerId="ADAL" clId="{8C231248-E7A7-4041-88C9-6002489D1A77}" dt="2023-08-25T14:38:07.418" v="283" actId="113"/>
        <pc:sldMkLst>
          <pc:docMk/>
          <pc:sldMk cId="3303321736" sldId="403"/>
        </pc:sldMkLst>
        <pc:spChg chg="mod">
          <ac:chgData name="Yoel Kortick" userId="167978f5-7f40-4909-85d5-d4149554ad4e" providerId="ADAL" clId="{8C231248-E7A7-4041-88C9-6002489D1A77}" dt="2023-08-25T14:37:46.779" v="280"/>
          <ac:spMkLst>
            <pc:docMk/>
            <pc:sldMk cId="3303321736" sldId="403"/>
            <ac:spMk id="2" creationId="{FEDFB40A-FD68-C90C-FC94-AB562EC8C5F8}"/>
          </ac:spMkLst>
        </pc:spChg>
        <pc:spChg chg="mod">
          <ac:chgData name="Yoel Kortick" userId="167978f5-7f40-4909-85d5-d4149554ad4e" providerId="ADAL" clId="{8C231248-E7A7-4041-88C9-6002489D1A77}" dt="2023-08-25T14:37:46.779" v="280"/>
          <ac:spMkLst>
            <pc:docMk/>
            <pc:sldMk cId="3303321736" sldId="403"/>
            <ac:spMk id="3" creationId="{1EEC3019-2DBF-2204-71BC-BA22E9B7D6C8}"/>
          </ac:spMkLst>
        </pc:spChg>
        <pc:spChg chg="del">
          <ac:chgData name="Yoel Kortick" userId="167978f5-7f40-4909-85d5-d4149554ad4e" providerId="ADAL" clId="{8C231248-E7A7-4041-88C9-6002489D1A77}" dt="2023-08-25T14:23:27.602" v="4" actId="478"/>
          <ac:spMkLst>
            <pc:docMk/>
            <pc:sldMk cId="3303321736" sldId="403"/>
            <ac:spMk id="6" creationId="{FC137B9D-CCE8-1D3B-4207-4576FC1D2AA9}"/>
          </ac:spMkLst>
        </pc:spChg>
        <pc:spChg chg="add del mod">
          <ac:chgData name="Yoel Kortick" userId="167978f5-7f40-4909-85d5-d4149554ad4e" providerId="ADAL" clId="{8C231248-E7A7-4041-88C9-6002489D1A77}" dt="2023-08-25T14:23:29.984" v="5" actId="478"/>
          <ac:spMkLst>
            <pc:docMk/>
            <pc:sldMk cId="3303321736" sldId="403"/>
            <ac:spMk id="7" creationId="{1D0C8C30-E354-9EFF-3AA5-B10A71D5674B}"/>
          </ac:spMkLst>
        </pc:spChg>
        <pc:spChg chg="add mod">
          <ac:chgData name="Yoel Kortick" userId="167978f5-7f40-4909-85d5-d4149554ad4e" providerId="ADAL" clId="{8C231248-E7A7-4041-88C9-6002489D1A77}" dt="2023-08-25T14:38:07.418" v="283" actId="113"/>
          <ac:spMkLst>
            <pc:docMk/>
            <pc:sldMk cId="3303321736" sldId="403"/>
            <ac:spMk id="8" creationId="{A29A71CF-5931-CDFB-EC80-20ED3EAA72E2}"/>
          </ac:spMkLst>
        </pc:spChg>
      </pc:sldChg>
      <pc:sldChg chg="modSp mod">
        <pc:chgData name="Yoel Kortick" userId="167978f5-7f40-4909-85d5-d4149554ad4e" providerId="ADAL" clId="{8C231248-E7A7-4041-88C9-6002489D1A77}" dt="2023-08-25T14:23:08.875" v="0"/>
        <pc:sldMkLst>
          <pc:docMk/>
          <pc:sldMk cId="2441513226" sldId="574"/>
        </pc:sldMkLst>
        <pc:spChg chg="mod">
          <ac:chgData name="Yoel Kortick" userId="167978f5-7f40-4909-85d5-d4149554ad4e" providerId="ADAL" clId="{8C231248-E7A7-4041-88C9-6002489D1A77}" dt="2023-08-25T14:23:08.875" v="0"/>
          <ac:spMkLst>
            <pc:docMk/>
            <pc:sldMk cId="2441513226" sldId="574"/>
            <ac:spMk id="6" creationId="{234B1E83-CCD0-6E10-207E-A8FAE74F3265}"/>
          </ac:spMkLst>
        </pc:spChg>
      </pc:sldChg>
      <pc:sldChg chg="addSp modSp add mod">
        <pc:chgData name="Yoel Kortick" userId="167978f5-7f40-4909-85d5-d4149554ad4e" providerId="ADAL" clId="{8C231248-E7A7-4041-88C9-6002489D1A77}" dt="2023-08-25T14:37:46.779" v="280"/>
        <pc:sldMkLst>
          <pc:docMk/>
          <pc:sldMk cId="3587783912" sldId="617"/>
        </pc:sldMkLst>
        <pc:spChg chg="mod">
          <ac:chgData name="Yoel Kortick" userId="167978f5-7f40-4909-85d5-d4149554ad4e" providerId="ADAL" clId="{8C231248-E7A7-4041-88C9-6002489D1A77}" dt="2023-08-25T14:37:46.779" v="280"/>
          <ac:spMkLst>
            <pc:docMk/>
            <pc:sldMk cId="3587783912" sldId="617"/>
            <ac:spMk id="2" creationId="{FEDFB40A-FD68-C90C-FC94-AB562EC8C5F8}"/>
          </ac:spMkLst>
        </pc:spChg>
        <pc:spChg chg="mod">
          <ac:chgData name="Yoel Kortick" userId="167978f5-7f40-4909-85d5-d4149554ad4e" providerId="ADAL" clId="{8C231248-E7A7-4041-88C9-6002489D1A77}" dt="2023-08-25T14:37:46.779" v="280"/>
          <ac:spMkLst>
            <pc:docMk/>
            <pc:sldMk cId="3587783912" sldId="617"/>
            <ac:spMk id="3" creationId="{1EEC3019-2DBF-2204-71BC-BA22E9B7D6C8}"/>
          </ac:spMkLst>
        </pc:spChg>
        <pc:spChg chg="add mod">
          <ac:chgData name="Yoel Kortick" userId="167978f5-7f40-4909-85d5-d4149554ad4e" providerId="ADAL" clId="{8C231248-E7A7-4041-88C9-6002489D1A77}" dt="2023-08-25T14:24:37.980" v="32" actId="403"/>
          <ac:spMkLst>
            <pc:docMk/>
            <pc:sldMk cId="3587783912" sldId="617"/>
            <ac:spMk id="5" creationId="{46538EDB-CCA3-242C-1501-AB93F8A45521}"/>
          </ac:spMkLst>
        </pc:spChg>
      </pc:sldChg>
      <pc:sldChg chg="addSp modSp add mod">
        <pc:chgData name="Yoel Kortick" userId="167978f5-7f40-4909-85d5-d4149554ad4e" providerId="ADAL" clId="{8C231248-E7A7-4041-88C9-6002489D1A77}" dt="2023-08-25T14:37:46.779" v="280"/>
        <pc:sldMkLst>
          <pc:docMk/>
          <pc:sldMk cId="2809117071" sldId="618"/>
        </pc:sldMkLst>
        <pc:spChg chg="mod">
          <ac:chgData name="Yoel Kortick" userId="167978f5-7f40-4909-85d5-d4149554ad4e" providerId="ADAL" clId="{8C231248-E7A7-4041-88C9-6002489D1A77}" dt="2023-08-25T14:37:46.779" v="280"/>
          <ac:spMkLst>
            <pc:docMk/>
            <pc:sldMk cId="2809117071" sldId="618"/>
            <ac:spMk id="2" creationId="{FEDFB40A-FD68-C90C-FC94-AB562EC8C5F8}"/>
          </ac:spMkLst>
        </pc:spChg>
        <pc:spChg chg="mod">
          <ac:chgData name="Yoel Kortick" userId="167978f5-7f40-4909-85d5-d4149554ad4e" providerId="ADAL" clId="{8C231248-E7A7-4041-88C9-6002489D1A77}" dt="2023-08-25T14:37:46.779" v="280"/>
          <ac:spMkLst>
            <pc:docMk/>
            <pc:sldMk cId="2809117071" sldId="618"/>
            <ac:spMk id="3" creationId="{1EEC3019-2DBF-2204-71BC-BA22E9B7D6C8}"/>
          </ac:spMkLst>
        </pc:spChg>
        <pc:spChg chg="add mod">
          <ac:chgData name="Yoel Kortick" userId="167978f5-7f40-4909-85d5-d4149554ad4e" providerId="ADAL" clId="{8C231248-E7A7-4041-88C9-6002489D1A77}" dt="2023-08-25T14:25:02.606" v="63" actId="403"/>
          <ac:spMkLst>
            <pc:docMk/>
            <pc:sldMk cId="2809117071" sldId="618"/>
            <ac:spMk id="5" creationId="{3E7A9C4D-64A6-8B9F-CA3E-58A7ACDB23CF}"/>
          </ac:spMkLst>
        </pc:spChg>
        <pc:spChg chg="add mod">
          <ac:chgData name="Yoel Kortick" userId="167978f5-7f40-4909-85d5-d4149554ad4e" providerId="ADAL" clId="{8C231248-E7A7-4041-88C9-6002489D1A77}" dt="2023-08-25T14:25:13.538" v="68" actId="208"/>
          <ac:spMkLst>
            <pc:docMk/>
            <pc:sldMk cId="2809117071" sldId="618"/>
            <ac:spMk id="6" creationId="{C30D5A45-1A3B-B3C7-07A9-D966CC7F4C51}"/>
          </ac:spMkLst>
        </pc:spChg>
      </pc:sldChg>
      <pc:sldChg chg="addSp modSp add mod">
        <pc:chgData name="Yoel Kortick" userId="167978f5-7f40-4909-85d5-d4149554ad4e" providerId="ADAL" clId="{8C231248-E7A7-4041-88C9-6002489D1A77}" dt="2023-08-25T14:37:46.779" v="280"/>
        <pc:sldMkLst>
          <pc:docMk/>
          <pc:sldMk cId="1772165086" sldId="619"/>
        </pc:sldMkLst>
        <pc:spChg chg="mod">
          <ac:chgData name="Yoel Kortick" userId="167978f5-7f40-4909-85d5-d4149554ad4e" providerId="ADAL" clId="{8C231248-E7A7-4041-88C9-6002489D1A77}" dt="2023-08-25T14:37:46.779" v="280"/>
          <ac:spMkLst>
            <pc:docMk/>
            <pc:sldMk cId="1772165086" sldId="619"/>
            <ac:spMk id="2" creationId="{FEDFB40A-FD68-C90C-FC94-AB562EC8C5F8}"/>
          </ac:spMkLst>
        </pc:spChg>
        <pc:spChg chg="mod">
          <ac:chgData name="Yoel Kortick" userId="167978f5-7f40-4909-85d5-d4149554ad4e" providerId="ADAL" clId="{8C231248-E7A7-4041-88C9-6002489D1A77}" dt="2023-08-25T14:37:46.779" v="280"/>
          <ac:spMkLst>
            <pc:docMk/>
            <pc:sldMk cId="1772165086" sldId="619"/>
            <ac:spMk id="3" creationId="{1EEC3019-2DBF-2204-71BC-BA22E9B7D6C8}"/>
          </ac:spMkLst>
        </pc:spChg>
        <pc:spChg chg="add mod">
          <ac:chgData name="Yoel Kortick" userId="167978f5-7f40-4909-85d5-d4149554ad4e" providerId="ADAL" clId="{8C231248-E7A7-4041-88C9-6002489D1A77}" dt="2023-08-25T14:25:43.255" v="77" actId="403"/>
          <ac:spMkLst>
            <pc:docMk/>
            <pc:sldMk cId="1772165086" sldId="619"/>
            <ac:spMk id="5" creationId="{2FF4B405-399E-0B8C-EFF5-42F4D7AD0BA8}"/>
          </ac:spMkLst>
        </pc:spChg>
        <pc:picChg chg="add mod">
          <ac:chgData name="Yoel Kortick" userId="167978f5-7f40-4909-85d5-d4149554ad4e" providerId="ADAL" clId="{8C231248-E7A7-4041-88C9-6002489D1A77}" dt="2023-08-25T14:25:59.485" v="78" actId="208"/>
          <ac:picMkLst>
            <pc:docMk/>
            <pc:sldMk cId="1772165086" sldId="619"/>
            <ac:picMk id="6" creationId="{FCE09FBB-0632-CB68-113D-66921B2BD025}"/>
          </ac:picMkLst>
        </pc:picChg>
      </pc:sldChg>
      <pc:sldChg chg="addSp modSp add mod">
        <pc:chgData name="Yoel Kortick" userId="167978f5-7f40-4909-85d5-d4149554ad4e" providerId="ADAL" clId="{8C231248-E7A7-4041-88C9-6002489D1A77}" dt="2023-08-25T14:37:46.779" v="280"/>
        <pc:sldMkLst>
          <pc:docMk/>
          <pc:sldMk cId="423895251" sldId="620"/>
        </pc:sldMkLst>
        <pc:spChg chg="mod">
          <ac:chgData name="Yoel Kortick" userId="167978f5-7f40-4909-85d5-d4149554ad4e" providerId="ADAL" clId="{8C231248-E7A7-4041-88C9-6002489D1A77}" dt="2023-08-25T14:37:46.779" v="280"/>
          <ac:spMkLst>
            <pc:docMk/>
            <pc:sldMk cId="423895251" sldId="620"/>
            <ac:spMk id="2" creationId="{FEDFB40A-FD68-C90C-FC94-AB562EC8C5F8}"/>
          </ac:spMkLst>
        </pc:spChg>
        <pc:spChg chg="mod">
          <ac:chgData name="Yoel Kortick" userId="167978f5-7f40-4909-85d5-d4149554ad4e" providerId="ADAL" clId="{8C231248-E7A7-4041-88C9-6002489D1A77}" dt="2023-08-25T14:37:46.779" v="280"/>
          <ac:spMkLst>
            <pc:docMk/>
            <pc:sldMk cId="423895251" sldId="620"/>
            <ac:spMk id="3" creationId="{1EEC3019-2DBF-2204-71BC-BA22E9B7D6C8}"/>
          </ac:spMkLst>
        </pc:spChg>
        <pc:spChg chg="add mod">
          <ac:chgData name="Yoel Kortick" userId="167978f5-7f40-4909-85d5-d4149554ad4e" providerId="ADAL" clId="{8C231248-E7A7-4041-88C9-6002489D1A77}" dt="2023-08-25T14:26:47.861" v="87" actId="1076"/>
          <ac:spMkLst>
            <pc:docMk/>
            <pc:sldMk cId="423895251" sldId="620"/>
            <ac:spMk id="6" creationId="{C7D8D67E-FC25-34A0-D00B-8FD14465FD76}"/>
          </ac:spMkLst>
        </pc:spChg>
        <pc:spChg chg="add">
          <ac:chgData name="Yoel Kortick" userId="167978f5-7f40-4909-85d5-d4149554ad4e" providerId="ADAL" clId="{8C231248-E7A7-4041-88C9-6002489D1A77}" dt="2023-08-25T14:26:32.818" v="86" actId="11529"/>
          <ac:spMkLst>
            <pc:docMk/>
            <pc:sldMk cId="423895251" sldId="620"/>
            <ac:spMk id="7" creationId="{0B0C1368-A5EE-AFF9-E65F-CC193F80C994}"/>
          </ac:spMkLst>
        </pc:spChg>
        <pc:picChg chg="add mod">
          <ac:chgData name="Yoel Kortick" userId="167978f5-7f40-4909-85d5-d4149554ad4e" providerId="ADAL" clId="{8C231248-E7A7-4041-88C9-6002489D1A77}" dt="2023-08-25T14:26:13.171" v="82" actId="208"/>
          <ac:picMkLst>
            <pc:docMk/>
            <pc:sldMk cId="423895251" sldId="620"/>
            <ac:picMk id="5" creationId="{67F69EBD-DC22-DDE7-7EAE-A79153E6950A}"/>
          </ac:picMkLst>
        </pc:picChg>
      </pc:sldChg>
      <pc:sldChg chg="addSp modSp add mod">
        <pc:chgData name="Yoel Kortick" userId="167978f5-7f40-4909-85d5-d4149554ad4e" providerId="ADAL" clId="{8C231248-E7A7-4041-88C9-6002489D1A77}" dt="2023-08-25T14:37:46.779" v="280"/>
        <pc:sldMkLst>
          <pc:docMk/>
          <pc:sldMk cId="4112096127" sldId="621"/>
        </pc:sldMkLst>
        <pc:spChg chg="mod">
          <ac:chgData name="Yoel Kortick" userId="167978f5-7f40-4909-85d5-d4149554ad4e" providerId="ADAL" clId="{8C231248-E7A7-4041-88C9-6002489D1A77}" dt="2023-08-25T14:37:46.779" v="280"/>
          <ac:spMkLst>
            <pc:docMk/>
            <pc:sldMk cId="4112096127" sldId="621"/>
            <ac:spMk id="2" creationId="{FEDFB40A-FD68-C90C-FC94-AB562EC8C5F8}"/>
          </ac:spMkLst>
        </pc:spChg>
        <pc:spChg chg="mod">
          <ac:chgData name="Yoel Kortick" userId="167978f5-7f40-4909-85d5-d4149554ad4e" providerId="ADAL" clId="{8C231248-E7A7-4041-88C9-6002489D1A77}" dt="2023-08-25T14:37:46.779" v="280"/>
          <ac:spMkLst>
            <pc:docMk/>
            <pc:sldMk cId="4112096127" sldId="621"/>
            <ac:spMk id="3" creationId="{1EEC3019-2DBF-2204-71BC-BA22E9B7D6C8}"/>
          </ac:spMkLst>
        </pc:spChg>
        <pc:spChg chg="add mod">
          <ac:chgData name="Yoel Kortick" userId="167978f5-7f40-4909-85d5-d4149554ad4e" providerId="ADAL" clId="{8C231248-E7A7-4041-88C9-6002489D1A77}" dt="2023-08-25T14:27:21.647" v="94" actId="403"/>
          <ac:spMkLst>
            <pc:docMk/>
            <pc:sldMk cId="4112096127" sldId="621"/>
            <ac:spMk id="6" creationId="{B3D445D6-AD41-D7BE-0AC9-5671BD5777E6}"/>
          </ac:spMkLst>
        </pc:spChg>
        <pc:spChg chg="add mod">
          <ac:chgData name="Yoel Kortick" userId="167978f5-7f40-4909-85d5-d4149554ad4e" providerId="ADAL" clId="{8C231248-E7A7-4041-88C9-6002489D1A77}" dt="2023-08-25T14:27:07.522" v="90" actId="1076"/>
          <ac:spMkLst>
            <pc:docMk/>
            <pc:sldMk cId="4112096127" sldId="621"/>
            <ac:spMk id="7" creationId="{196B93E2-10A2-FC48-EFAA-931E5DA022C0}"/>
          </ac:spMkLst>
        </pc:spChg>
        <pc:spChg chg="add mod">
          <ac:chgData name="Yoel Kortick" userId="167978f5-7f40-4909-85d5-d4149554ad4e" providerId="ADAL" clId="{8C231248-E7A7-4041-88C9-6002489D1A77}" dt="2023-08-25T14:27:15.488" v="91" actId="1076"/>
          <ac:spMkLst>
            <pc:docMk/>
            <pc:sldMk cId="4112096127" sldId="621"/>
            <ac:spMk id="8" creationId="{A4023135-09DA-4918-5511-7EF231953F13}"/>
          </ac:spMkLst>
        </pc:spChg>
        <pc:picChg chg="add mod">
          <ac:chgData name="Yoel Kortick" userId="167978f5-7f40-4909-85d5-d4149554ad4e" providerId="ADAL" clId="{8C231248-E7A7-4041-88C9-6002489D1A77}" dt="2023-08-25T14:27:24.177" v="95" actId="208"/>
          <ac:picMkLst>
            <pc:docMk/>
            <pc:sldMk cId="4112096127" sldId="621"/>
            <ac:picMk id="5" creationId="{76443DC1-A6D2-465C-857B-AC32817006AE}"/>
          </ac:picMkLst>
        </pc:picChg>
      </pc:sldChg>
      <pc:sldChg chg="addSp modSp add mod">
        <pc:chgData name="Yoel Kortick" userId="167978f5-7f40-4909-85d5-d4149554ad4e" providerId="ADAL" clId="{8C231248-E7A7-4041-88C9-6002489D1A77}" dt="2023-08-25T14:37:46.779" v="280"/>
        <pc:sldMkLst>
          <pc:docMk/>
          <pc:sldMk cId="3960553053" sldId="622"/>
        </pc:sldMkLst>
        <pc:spChg chg="mod">
          <ac:chgData name="Yoel Kortick" userId="167978f5-7f40-4909-85d5-d4149554ad4e" providerId="ADAL" clId="{8C231248-E7A7-4041-88C9-6002489D1A77}" dt="2023-08-25T14:37:46.779" v="280"/>
          <ac:spMkLst>
            <pc:docMk/>
            <pc:sldMk cId="3960553053" sldId="622"/>
            <ac:spMk id="2" creationId="{FEDFB40A-FD68-C90C-FC94-AB562EC8C5F8}"/>
          </ac:spMkLst>
        </pc:spChg>
        <pc:spChg chg="mod">
          <ac:chgData name="Yoel Kortick" userId="167978f5-7f40-4909-85d5-d4149554ad4e" providerId="ADAL" clId="{8C231248-E7A7-4041-88C9-6002489D1A77}" dt="2023-08-25T14:37:46.779" v="280"/>
          <ac:spMkLst>
            <pc:docMk/>
            <pc:sldMk cId="3960553053" sldId="622"/>
            <ac:spMk id="3" creationId="{1EEC3019-2DBF-2204-71BC-BA22E9B7D6C8}"/>
          </ac:spMkLst>
        </pc:spChg>
        <pc:spChg chg="add mod">
          <ac:chgData name="Yoel Kortick" userId="167978f5-7f40-4909-85d5-d4149554ad4e" providerId="ADAL" clId="{8C231248-E7A7-4041-88C9-6002489D1A77}" dt="2023-08-25T14:27:55.355" v="104" actId="403"/>
          <ac:spMkLst>
            <pc:docMk/>
            <pc:sldMk cId="3960553053" sldId="622"/>
            <ac:spMk id="6" creationId="{DC15EE65-9146-AE0D-52DC-175A1524C3E7}"/>
          </ac:spMkLst>
        </pc:spChg>
        <pc:spChg chg="add mod">
          <ac:chgData name="Yoel Kortick" userId="167978f5-7f40-4909-85d5-d4149554ad4e" providerId="ADAL" clId="{8C231248-E7A7-4041-88C9-6002489D1A77}" dt="2023-08-25T14:27:49.491" v="101" actId="14100"/>
          <ac:spMkLst>
            <pc:docMk/>
            <pc:sldMk cId="3960553053" sldId="622"/>
            <ac:spMk id="7" creationId="{6E061D1B-77B4-22E9-D8B6-323CAE6891AB}"/>
          </ac:spMkLst>
        </pc:spChg>
        <pc:picChg chg="add mod">
          <ac:chgData name="Yoel Kortick" userId="167978f5-7f40-4909-85d5-d4149554ad4e" providerId="ADAL" clId="{8C231248-E7A7-4041-88C9-6002489D1A77}" dt="2023-08-25T14:27:58.004" v="105" actId="208"/>
          <ac:picMkLst>
            <pc:docMk/>
            <pc:sldMk cId="3960553053" sldId="622"/>
            <ac:picMk id="5" creationId="{37047051-F088-A57C-AF64-039217C43BE2}"/>
          </ac:picMkLst>
        </pc:picChg>
      </pc:sldChg>
      <pc:sldChg chg="addSp modSp add mod">
        <pc:chgData name="Yoel Kortick" userId="167978f5-7f40-4909-85d5-d4149554ad4e" providerId="ADAL" clId="{8C231248-E7A7-4041-88C9-6002489D1A77}" dt="2023-08-25T14:37:46.779" v="280"/>
        <pc:sldMkLst>
          <pc:docMk/>
          <pc:sldMk cId="975144024" sldId="623"/>
        </pc:sldMkLst>
        <pc:spChg chg="mod">
          <ac:chgData name="Yoel Kortick" userId="167978f5-7f40-4909-85d5-d4149554ad4e" providerId="ADAL" clId="{8C231248-E7A7-4041-88C9-6002489D1A77}" dt="2023-08-25T14:37:46.779" v="280"/>
          <ac:spMkLst>
            <pc:docMk/>
            <pc:sldMk cId="975144024" sldId="623"/>
            <ac:spMk id="2" creationId="{FEDFB40A-FD68-C90C-FC94-AB562EC8C5F8}"/>
          </ac:spMkLst>
        </pc:spChg>
        <pc:spChg chg="mod">
          <ac:chgData name="Yoel Kortick" userId="167978f5-7f40-4909-85d5-d4149554ad4e" providerId="ADAL" clId="{8C231248-E7A7-4041-88C9-6002489D1A77}" dt="2023-08-25T14:37:46.779" v="280"/>
          <ac:spMkLst>
            <pc:docMk/>
            <pc:sldMk cId="975144024" sldId="623"/>
            <ac:spMk id="3" creationId="{1EEC3019-2DBF-2204-71BC-BA22E9B7D6C8}"/>
          </ac:spMkLst>
        </pc:spChg>
        <pc:spChg chg="add mod">
          <ac:chgData name="Yoel Kortick" userId="167978f5-7f40-4909-85d5-d4149554ad4e" providerId="ADAL" clId="{8C231248-E7A7-4041-88C9-6002489D1A77}" dt="2023-08-25T14:28:41.946" v="127" actId="27636"/>
          <ac:spMkLst>
            <pc:docMk/>
            <pc:sldMk cId="975144024" sldId="623"/>
            <ac:spMk id="6" creationId="{8536465D-FF92-9239-27DC-DAD28CAD24EE}"/>
          </ac:spMkLst>
        </pc:spChg>
        <pc:spChg chg="add mod">
          <ac:chgData name="Yoel Kortick" userId="167978f5-7f40-4909-85d5-d4149554ad4e" providerId="ADAL" clId="{8C231248-E7A7-4041-88C9-6002489D1A77}" dt="2023-08-25T14:28:32.382" v="114" actId="1035"/>
          <ac:spMkLst>
            <pc:docMk/>
            <pc:sldMk cId="975144024" sldId="623"/>
            <ac:spMk id="7" creationId="{8229F188-EEFB-A034-C1C5-1D2A64DBF9F5}"/>
          </ac:spMkLst>
        </pc:spChg>
        <pc:picChg chg="add mod">
          <ac:chgData name="Yoel Kortick" userId="167978f5-7f40-4909-85d5-d4149554ad4e" providerId="ADAL" clId="{8C231248-E7A7-4041-88C9-6002489D1A77}" dt="2023-08-25T14:28:34.878" v="115" actId="208"/>
          <ac:picMkLst>
            <pc:docMk/>
            <pc:sldMk cId="975144024" sldId="623"/>
            <ac:picMk id="5" creationId="{3F741112-341C-DDF5-FBC9-717A93971E60}"/>
          </ac:picMkLst>
        </pc:picChg>
      </pc:sldChg>
      <pc:sldChg chg="addSp modSp add mod">
        <pc:chgData name="Yoel Kortick" userId="167978f5-7f40-4909-85d5-d4149554ad4e" providerId="ADAL" clId="{8C231248-E7A7-4041-88C9-6002489D1A77}" dt="2023-08-25T14:37:46.779" v="280"/>
        <pc:sldMkLst>
          <pc:docMk/>
          <pc:sldMk cId="1812398490" sldId="624"/>
        </pc:sldMkLst>
        <pc:spChg chg="mod">
          <ac:chgData name="Yoel Kortick" userId="167978f5-7f40-4909-85d5-d4149554ad4e" providerId="ADAL" clId="{8C231248-E7A7-4041-88C9-6002489D1A77}" dt="2023-08-25T14:37:46.779" v="280"/>
          <ac:spMkLst>
            <pc:docMk/>
            <pc:sldMk cId="1812398490" sldId="624"/>
            <ac:spMk id="2" creationId="{FEDFB40A-FD68-C90C-FC94-AB562EC8C5F8}"/>
          </ac:spMkLst>
        </pc:spChg>
        <pc:spChg chg="mod">
          <ac:chgData name="Yoel Kortick" userId="167978f5-7f40-4909-85d5-d4149554ad4e" providerId="ADAL" clId="{8C231248-E7A7-4041-88C9-6002489D1A77}" dt="2023-08-25T14:37:46.779" v="280"/>
          <ac:spMkLst>
            <pc:docMk/>
            <pc:sldMk cId="1812398490" sldId="624"/>
            <ac:spMk id="3" creationId="{1EEC3019-2DBF-2204-71BC-BA22E9B7D6C8}"/>
          </ac:spMkLst>
        </pc:spChg>
        <pc:spChg chg="add mod">
          <ac:chgData name="Yoel Kortick" userId="167978f5-7f40-4909-85d5-d4149554ad4e" providerId="ADAL" clId="{8C231248-E7A7-4041-88C9-6002489D1A77}" dt="2023-08-25T14:29:11.174" v="143" actId="27636"/>
          <ac:spMkLst>
            <pc:docMk/>
            <pc:sldMk cId="1812398490" sldId="624"/>
            <ac:spMk id="5" creationId="{5346E387-4D62-650B-8B05-49590600ADB0}"/>
          </ac:spMkLst>
        </pc:spChg>
        <pc:picChg chg="add mod ord">
          <ac:chgData name="Yoel Kortick" userId="167978f5-7f40-4909-85d5-d4149554ad4e" providerId="ADAL" clId="{8C231248-E7A7-4041-88C9-6002489D1A77}" dt="2023-08-25T14:29:15.504" v="155" actId="1036"/>
          <ac:picMkLst>
            <pc:docMk/>
            <pc:sldMk cId="1812398490" sldId="624"/>
            <ac:picMk id="6" creationId="{7D290E41-D272-E32D-A2D1-34623BF4207C}"/>
          </ac:picMkLst>
        </pc:picChg>
      </pc:sldChg>
      <pc:sldChg chg="addSp modSp add mod">
        <pc:chgData name="Yoel Kortick" userId="167978f5-7f40-4909-85d5-d4149554ad4e" providerId="ADAL" clId="{8C231248-E7A7-4041-88C9-6002489D1A77}" dt="2023-08-25T14:37:46.779" v="280"/>
        <pc:sldMkLst>
          <pc:docMk/>
          <pc:sldMk cId="3285731919" sldId="625"/>
        </pc:sldMkLst>
        <pc:spChg chg="mod">
          <ac:chgData name="Yoel Kortick" userId="167978f5-7f40-4909-85d5-d4149554ad4e" providerId="ADAL" clId="{8C231248-E7A7-4041-88C9-6002489D1A77}" dt="2023-08-25T14:37:46.779" v="280"/>
          <ac:spMkLst>
            <pc:docMk/>
            <pc:sldMk cId="3285731919" sldId="625"/>
            <ac:spMk id="2" creationId="{FEDFB40A-FD68-C90C-FC94-AB562EC8C5F8}"/>
          </ac:spMkLst>
        </pc:spChg>
        <pc:spChg chg="mod">
          <ac:chgData name="Yoel Kortick" userId="167978f5-7f40-4909-85d5-d4149554ad4e" providerId="ADAL" clId="{8C231248-E7A7-4041-88C9-6002489D1A77}" dt="2023-08-25T14:37:46.779" v="280"/>
          <ac:spMkLst>
            <pc:docMk/>
            <pc:sldMk cId="3285731919" sldId="625"/>
            <ac:spMk id="3" creationId="{1EEC3019-2DBF-2204-71BC-BA22E9B7D6C8}"/>
          </ac:spMkLst>
        </pc:spChg>
        <pc:spChg chg="add mod">
          <ac:chgData name="Yoel Kortick" userId="167978f5-7f40-4909-85d5-d4149554ad4e" providerId="ADAL" clId="{8C231248-E7A7-4041-88C9-6002489D1A77}" dt="2023-08-25T14:29:46.995" v="164" actId="27636"/>
          <ac:spMkLst>
            <pc:docMk/>
            <pc:sldMk cId="3285731919" sldId="625"/>
            <ac:spMk id="6" creationId="{1F9CDB94-03C7-0D8E-2F37-FAAA5CDF5382}"/>
          </ac:spMkLst>
        </pc:spChg>
        <pc:spChg chg="add mod">
          <ac:chgData name="Yoel Kortick" userId="167978f5-7f40-4909-85d5-d4149554ad4e" providerId="ADAL" clId="{8C231248-E7A7-4041-88C9-6002489D1A77}" dt="2023-08-25T14:30:04.618" v="169" actId="1076"/>
          <ac:spMkLst>
            <pc:docMk/>
            <pc:sldMk cId="3285731919" sldId="625"/>
            <ac:spMk id="7" creationId="{300006ED-5AEB-37E2-989B-4E0933E056D6}"/>
          </ac:spMkLst>
        </pc:spChg>
        <pc:spChg chg="add mod">
          <ac:chgData name="Yoel Kortick" userId="167978f5-7f40-4909-85d5-d4149554ad4e" providerId="ADAL" clId="{8C231248-E7A7-4041-88C9-6002489D1A77}" dt="2023-08-25T14:29:55.586" v="166" actId="14100"/>
          <ac:spMkLst>
            <pc:docMk/>
            <pc:sldMk cId="3285731919" sldId="625"/>
            <ac:spMk id="8" creationId="{6F7BA634-3A19-2225-3881-342F01285D79}"/>
          </ac:spMkLst>
        </pc:spChg>
        <pc:spChg chg="add mod">
          <ac:chgData name="Yoel Kortick" userId="167978f5-7f40-4909-85d5-d4149554ad4e" providerId="ADAL" clId="{8C231248-E7A7-4041-88C9-6002489D1A77}" dt="2023-08-25T14:30:00.016" v="168" actId="14100"/>
          <ac:spMkLst>
            <pc:docMk/>
            <pc:sldMk cId="3285731919" sldId="625"/>
            <ac:spMk id="9" creationId="{90721C0F-EBB2-F39C-34A9-D9E95BB34B57}"/>
          </ac:spMkLst>
        </pc:spChg>
        <pc:picChg chg="add mod">
          <ac:chgData name="Yoel Kortick" userId="167978f5-7f40-4909-85d5-d4149554ad4e" providerId="ADAL" clId="{8C231248-E7A7-4041-88C9-6002489D1A77}" dt="2023-08-25T14:30:12.486" v="170" actId="208"/>
          <ac:picMkLst>
            <pc:docMk/>
            <pc:sldMk cId="3285731919" sldId="625"/>
            <ac:picMk id="5" creationId="{0C2A235A-E709-30D0-F0B0-A6ECC3A32E07}"/>
          </ac:picMkLst>
        </pc:picChg>
      </pc:sldChg>
      <pc:sldChg chg="addSp modSp add mod">
        <pc:chgData name="Yoel Kortick" userId="167978f5-7f40-4909-85d5-d4149554ad4e" providerId="ADAL" clId="{8C231248-E7A7-4041-88C9-6002489D1A77}" dt="2023-08-25T14:37:46.779" v="280"/>
        <pc:sldMkLst>
          <pc:docMk/>
          <pc:sldMk cId="1450010667" sldId="626"/>
        </pc:sldMkLst>
        <pc:spChg chg="mod">
          <ac:chgData name="Yoel Kortick" userId="167978f5-7f40-4909-85d5-d4149554ad4e" providerId="ADAL" clId="{8C231248-E7A7-4041-88C9-6002489D1A77}" dt="2023-08-25T14:37:46.779" v="280"/>
          <ac:spMkLst>
            <pc:docMk/>
            <pc:sldMk cId="1450010667" sldId="626"/>
            <ac:spMk id="2" creationId="{FEDFB40A-FD68-C90C-FC94-AB562EC8C5F8}"/>
          </ac:spMkLst>
        </pc:spChg>
        <pc:spChg chg="mod">
          <ac:chgData name="Yoel Kortick" userId="167978f5-7f40-4909-85d5-d4149554ad4e" providerId="ADAL" clId="{8C231248-E7A7-4041-88C9-6002489D1A77}" dt="2023-08-25T14:37:46.779" v="280"/>
          <ac:spMkLst>
            <pc:docMk/>
            <pc:sldMk cId="1450010667" sldId="626"/>
            <ac:spMk id="3" creationId="{1EEC3019-2DBF-2204-71BC-BA22E9B7D6C8}"/>
          </ac:spMkLst>
        </pc:spChg>
        <pc:spChg chg="add mod">
          <ac:chgData name="Yoel Kortick" userId="167978f5-7f40-4909-85d5-d4149554ad4e" providerId="ADAL" clId="{8C231248-E7A7-4041-88C9-6002489D1A77}" dt="2023-08-25T14:30:32.933" v="174" actId="403"/>
          <ac:spMkLst>
            <pc:docMk/>
            <pc:sldMk cId="1450010667" sldId="626"/>
            <ac:spMk id="6" creationId="{F8D264A6-837D-C994-9408-F90732B61926}"/>
          </ac:spMkLst>
        </pc:spChg>
        <pc:spChg chg="add mod">
          <ac:chgData name="Yoel Kortick" userId="167978f5-7f40-4909-85d5-d4149554ad4e" providerId="ADAL" clId="{8C231248-E7A7-4041-88C9-6002489D1A77}" dt="2023-08-25T14:30:42.326" v="178" actId="14100"/>
          <ac:spMkLst>
            <pc:docMk/>
            <pc:sldMk cId="1450010667" sldId="626"/>
            <ac:spMk id="8" creationId="{47C6F901-CAF1-47E0-2FA0-B8C66ABF24AC}"/>
          </ac:spMkLst>
        </pc:spChg>
        <pc:picChg chg="add mod">
          <ac:chgData name="Yoel Kortick" userId="167978f5-7f40-4909-85d5-d4149554ad4e" providerId="ADAL" clId="{8C231248-E7A7-4041-88C9-6002489D1A77}" dt="2023-08-25T14:30:46.735" v="180" actId="208"/>
          <ac:picMkLst>
            <pc:docMk/>
            <pc:sldMk cId="1450010667" sldId="626"/>
            <ac:picMk id="5" creationId="{A74AD5C8-4C95-06B5-47E2-45686F5FF57F}"/>
          </ac:picMkLst>
        </pc:picChg>
        <pc:cxnChg chg="add mod">
          <ac:chgData name="Yoel Kortick" userId="167978f5-7f40-4909-85d5-d4149554ad4e" providerId="ADAL" clId="{8C231248-E7A7-4041-88C9-6002489D1A77}" dt="2023-08-25T14:30:45.048" v="179" actId="1076"/>
          <ac:cxnSpMkLst>
            <pc:docMk/>
            <pc:sldMk cId="1450010667" sldId="626"/>
            <ac:cxnSpMk id="7" creationId="{EC59B20A-2778-DC9B-C19D-FA65C39AE2A1}"/>
          </ac:cxnSpMkLst>
        </pc:cxnChg>
      </pc:sldChg>
      <pc:sldChg chg="addSp delSp modSp add mod">
        <pc:chgData name="Yoel Kortick" userId="167978f5-7f40-4909-85d5-d4149554ad4e" providerId="ADAL" clId="{8C231248-E7A7-4041-88C9-6002489D1A77}" dt="2023-08-25T14:37:46.779" v="280"/>
        <pc:sldMkLst>
          <pc:docMk/>
          <pc:sldMk cId="1617578500" sldId="627"/>
        </pc:sldMkLst>
        <pc:spChg chg="mod">
          <ac:chgData name="Yoel Kortick" userId="167978f5-7f40-4909-85d5-d4149554ad4e" providerId="ADAL" clId="{8C231248-E7A7-4041-88C9-6002489D1A77}" dt="2023-08-25T14:37:46.779" v="280"/>
          <ac:spMkLst>
            <pc:docMk/>
            <pc:sldMk cId="1617578500" sldId="627"/>
            <ac:spMk id="2" creationId="{FEDFB40A-FD68-C90C-FC94-AB562EC8C5F8}"/>
          </ac:spMkLst>
        </pc:spChg>
        <pc:spChg chg="mod">
          <ac:chgData name="Yoel Kortick" userId="167978f5-7f40-4909-85d5-d4149554ad4e" providerId="ADAL" clId="{8C231248-E7A7-4041-88C9-6002489D1A77}" dt="2023-08-25T14:37:46.779" v="280"/>
          <ac:spMkLst>
            <pc:docMk/>
            <pc:sldMk cId="1617578500" sldId="627"/>
            <ac:spMk id="3" creationId="{1EEC3019-2DBF-2204-71BC-BA22E9B7D6C8}"/>
          </ac:spMkLst>
        </pc:spChg>
        <pc:spChg chg="add del mod">
          <ac:chgData name="Yoel Kortick" userId="167978f5-7f40-4909-85d5-d4149554ad4e" providerId="ADAL" clId="{8C231248-E7A7-4041-88C9-6002489D1A77}" dt="2023-08-25T14:32:21.959" v="206" actId="478"/>
          <ac:spMkLst>
            <pc:docMk/>
            <pc:sldMk cId="1617578500" sldId="627"/>
            <ac:spMk id="6" creationId="{1B8A31FF-4541-E3C5-20C6-88F010E70B9A}"/>
          </ac:spMkLst>
        </pc:spChg>
        <pc:spChg chg="add del mod">
          <ac:chgData name="Yoel Kortick" userId="167978f5-7f40-4909-85d5-d4149554ad4e" providerId="ADAL" clId="{8C231248-E7A7-4041-88C9-6002489D1A77}" dt="2023-08-25T14:32:21.959" v="206" actId="478"/>
          <ac:spMkLst>
            <pc:docMk/>
            <pc:sldMk cId="1617578500" sldId="627"/>
            <ac:spMk id="7" creationId="{F2F57231-FD9C-C520-4D03-20FA90E5BCDE}"/>
          </ac:spMkLst>
        </pc:spChg>
        <pc:spChg chg="add del mod">
          <ac:chgData name="Yoel Kortick" userId="167978f5-7f40-4909-85d5-d4149554ad4e" providerId="ADAL" clId="{8C231248-E7A7-4041-88C9-6002489D1A77}" dt="2023-08-25T14:32:21.959" v="206" actId="478"/>
          <ac:spMkLst>
            <pc:docMk/>
            <pc:sldMk cId="1617578500" sldId="627"/>
            <ac:spMk id="8" creationId="{9779126E-0712-12C1-BFC2-2307CE219CFF}"/>
          </ac:spMkLst>
        </pc:spChg>
        <pc:spChg chg="add del mod">
          <ac:chgData name="Yoel Kortick" userId="167978f5-7f40-4909-85d5-d4149554ad4e" providerId="ADAL" clId="{8C231248-E7A7-4041-88C9-6002489D1A77}" dt="2023-08-25T14:32:21.959" v="206" actId="478"/>
          <ac:spMkLst>
            <pc:docMk/>
            <pc:sldMk cId="1617578500" sldId="627"/>
            <ac:spMk id="9" creationId="{E433CB46-2150-9BA2-C046-3DE41B369160}"/>
          </ac:spMkLst>
        </pc:spChg>
        <pc:spChg chg="add mod">
          <ac:chgData name="Yoel Kortick" userId="167978f5-7f40-4909-85d5-d4149554ad4e" providerId="ADAL" clId="{8C231248-E7A7-4041-88C9-6002489D1A77}" dt="2023-08-25T14:32:45.385" v="224" actId="1036"/>
          <ac:spMkLst>
            <pc:docMk/>
            <pc:sldMk cId="1617578500" sldId="627"/>
            <ac:spMk id="11" creationId="{8A18323A-34C2-D854-181F-A69C1C6B1A54}"/>
          </ac:spMkLst>
        </pc:spChg>
        <pc:spChg chg="add mod">
          <ac:chgData name="Yoel Kortick" userId="167978f5-7f40-4909-85d5-d4149554ad4e" providerId="ADAL" clId="{8C231248-E7A7-4041-88C9-6002489D1A77}" dt="2023-08-25T14:32:36.444" v="213" actId="14100"/>
          <ac:spMkLst>
            <pc:docMk/>
            <pc:sldMk cId="1617578500" sldId="627"/>
            <ac:spMk id="14" creationId="{59F91B8F-EF2F-3F1B-55EA-20850FF2E1EF}"/>
          </ac:spMkLst>
        </pc:spChg>
        <pc:picChg chg="add del mod">
          <ac:chgData name="Yoel Kortick" userId="167978f5-7f40-4909-85d5-d4149554ad4e" providerId="ADAL" clId="{8C231248-E7A7-4041-88C9-6002489D1A77}" dt="2023-08-25T14:32:21.959" v="206" actId="478"/>
          <ac:picMkLst>
            <pc:docMk/>
            <pc:sldMk cId="1617578500" sldId="627"/>
            <ac:picMk id="5" creationId="{E67B0890-533D-6E72-5D3A-95FD94A82427}"/>
          </ac:picMkLst>
        </pc:picChg>
        <pc:picChg chg="add mod">
          <ac:chgData name="Yoel Kortick" userId="167978f5-7f40-4909-85d5-d4149554ad4e" providerId="ADAL" clId="{8C231248-E7A7-4041-88C9-6002489D1A77}" dt="2023-08-25T14:32:47.907" v="225" actId="208"/>
          <ac:picMkLst>
            <pc:docMk/>
            <pc:sldMk cId="1617578500" sldId="627"/>
            <ac:picMk id="10" creationId="{7A5F5B1D-1638-D0DA-FE4A-370ECF07D9EC}"/>
          </ac:picMkLst>
        </pc:picChg>
        <pc:cxnChg chg="add mod">
          <ac:chgData name="Yoel Kortick" userId="167978f5-7f40-4909-85d5-d4149554ad4e" providerId="ADAL" clId="{8C231248-E7A7-4041-88C9-6002489D1A77}" dt="2023-08-25T14:32:37.849" v="214" actId="1076"/>
          <ac:cxnSpMkLst>
            <pc:docMk/>
            <pc:sldMk cId="1617578500" sldId="627"/>
            <ac:cxnSpMk id="12" creationId="{08D64745-FD42-CAC3-E680-CDC5E94F0E89}"/>
          </ac:cxnSpMkLst>
        </pc:cxnChg>
      </pc:sldChg>
      <pc:sldChg chg="addSp modSp add mod">
        <pc:chgData name="Yoel Kortick" userId="167978f5-7f40-4909-85d5-d4149554ad4e" providerId="ADAL" clId="{8C231248-E7A7-4041-88C9-6002489D1A77}" dt="2023-08-25T15:09:06.182" v="284" actId="167"/>
        <pc:sldMkLst>
          <pc:docMk/>
          <pc:sldMk cId="3185992770" sldId="628"/>
        </pc:sldMkLst>
        <pc:spChg chg="mod">
          <ac:chgData name="Yoel Kortick" userId="167978f5-7f40-4909-85d5-d4149554ad4e" providerId="ADAL" clId="{8C231248-E7A7-4041-88C9-6002489D1A77}" dt="2023-08-25T14:37:46.779" v="280"/>
          <ac:spMkLst>
            <pc:docMk/>
            <pc:sldMk cId="3185992770" sldId="628"/>
            <ac:spMk id="2" creationId="{FEDFB40A-FD68-C90C-FC94-AB562EC8C5F8}"/>
          </ac:spMkLst>
        </pc:spChg>
        <pc:spChg chg="mod">
          <ac:chgData name="Yoel Kortick" userId="167978f5-7f40-4909-85d5-d4149554ad4e" providerId="ADAL" clId="{8C231248-E7A7-4041-88C9-6002489D1A77}" dt="2023-08-25T14:37:46.779" v="280"/>
          <ac:spMkLst>
            <pc:docMk/>
            <pc:sldMk cId="3185992770" sldId="628"/>
            <ac:spMk id="3" creationId="{1EEC3019-2DBF-2204-71BC-BA22E9B7D6C8}"/>
          </ac:spMkLst>
        </pc:spChg>
        <pc:spChg chg="add mod">
          <ac:chgData name="Yoel Kortick" userId="167978f5-7f40-4909-85d5-d4149554ad4e" providerId="ADAL" clId="{8C231248-E7A7-4041-88C9-6002489D1A77}" dt="2023-08-25T14:33:20.928" v="233" actId="27636"/>
          <ac:spMkLst>
            <pc:docMk/>
            <pc:sldMk cId="3185992770" sldId="628"/>
            <ac:spMk id="6" creationId="{6502B733-A627-F465-A8D4-A0049DC74A37}"/>
          </ac:spMkLst>
        </pc:spChg>
        <pc:spChg chg="add mod">
          <ac:chgData name="Yoel Kortick" userId="167978f5-7f40-4909-85d5-d4149554ad4e" providerId="ADAL" clId="{8C231248-E7A7-4041-88C9-6002489D1A77}" dt="2023-08-25T14:33:16.237" v="229" actId="1076"/>
          <ac:spMkLst>
            <pc:docMk/>
            <pc:sldMk cId="3185992770" sldId="628"/>
            <ac:spMk id="7" creationId="{D8AFD97C-A24D-4F94-2EB4-56FC2CF07781}"/>
          </ac:spMkLst>
        </pc:spChg>
        <pc:picChg chg="add mod ord">
          <ac:chgData name="Yoel Kortick" userId="167978f5-7f40-4909-85d5-d4149554ad4e" providerId="ADAL" clId="{8C231248-E7A7-4041-88C9-6002489D1A77}" dt="2023-08-25T15:09:06.182" v="284" actId="167"/>
          <ac:picMkLst>
            <pc:docMk/>
            <pc:sldMk cId="3185992770" sldId="628"/>
            <ac:picMk id="5" creationId="{E2B2F668-EEAE-5D16-282F-3FFE7A525A26}"/>
          </ac:picMkLst>
        </pc:picChg>
      </pc:sldChg>
      <pc:sldChg chg="addSp modSp add mod">
        <pc:chgData name="Yoel Kortick" userId="167978f5-7f40-4909-85d5-d4149554ad4e" providerId="ADAL" clId="{8C231248-E7A7-4041-88C9-6002489D1A77}" dt="2023-08-25T14:37:46.779" v="280"/>
        <pc:sldMkLst>
          <pc:docMk/>
          <pc:sldMk cId="569700761" sldId="629"/>
        </pc:sldMkLst>
        <pc:spChg chg="mod">
          <ac:chgData name="Yoel Kortick" userId="167978f5-7f40-4909-85d5-d4149554ad4e" providerId="ADAL" clId="{8C231248-E7A7-4041-88C9-6002489D1A77}" dt="2023-08-25T14:37:46.779" v="280"/>
          <ac:spMkLst>
            <pc:docMk/>
            <pc:sldMk cId="569700761" sldId="629"/>
            <ac:spMk id="2" creationId="{FEDFB40A-FD68-C90C-FC94-AB562EC8C5F8}"/>
          </ac:spMkLst>
        </pc:spChg>
        <pc:spChg chg="mod">
          <ac:chgData name="Yoel Kortick" userId="167978f5-7f40-4909-85d5-d4149554ad4e" providerId="ADAL" clId="{8C231248-E7A7-4041-88C9-6002489D1A77}" dt="2023-08-25T14:37:46.779" v="280"/>
          <ac:spMkLst>
            <pc:docMk/>
            <pc:sldMk cId="569700761" sldId="629"/>
            <ac:spMk id="3" creationId="{1EEC3019-2DBF-2204-71BC-BA22E9B7D6C8}"/>
          </ac:spMkLst>
        </pc:spChg>
        <pc:spChg chg="add mod">
          <ac:chgData name="Yoel Kortick" userId="167978f5-7f40-4909-85d5-d4149554ad4e" providerId="ADAL" clId="{8C231248-E7A7-4041-88C9-6002489D1A77}" dt="2023-08-25T14:33:51.192" v="243" actId="1076"/>
          <ac:spMkLst>
            <pc:docMk/>
            <pc:sldMk cId="569700761" sldId="629"/>
            <ac:spMk id="6" creationId="{C55AED5E-3DC5-BD97-9C3D-FCDC2FA63618}"/>
          </ac:spMkLst>
        </pc:spChg>
        <pc:spChg chg="add mod">
          <ac:chgData name="Yoel Kortick" userId="167978f5-7f40-4909-85d5-d4149554ad4e" providerId="ADAL" clId="{8C231248-E7A7-4041-88C9-6002489D1A77}" dt="2023-08-25T14:33:43.617" v="239" actId="14100"/>
          <ac:spMkLst>
            <pc:docMk/>
            <pc:sldMk cId="569700761" sldId="629"/>
            <ac:spMk id="7" creationId="{F20B8620-2082-BFAE-F0EF-6295802B8054}"/>
          </ac:spMkLst>
        </pc:spChg>
        <pc:picChg chg="add mod">
          <ac:chgData name="Yoel Kortick" userId="167978f5-7f40-4909-85d5-d4149554ad4e" providerId="ADAL" clId="{8C231248-E7A7-4041-88C9-6002489D1A77}" dt="2023-08-25T14:33:39.072" v="237" actId="1076"/>
          <ac:picMkLst>
            <pc:docMk/>
            <pc:sldMk cId="569700761" sldId="629"/>
            <ac:picMk id="5" creationId="{BC97A8AD-19DD-5328-02F2-3280A4D08BB7}"/>
          </ac:picMkLst>
        </pc:picChg>
      </pc:sldChg>
      <pc:sldChg chg="addSp modSp add mod">
        <pc:chgData name="Yoel Kortick" userId="167978f5-7f40-4909-85d5-d4149554ad4e" providerId="ADAL" clId="{8C231248-E7A7-4041-88C9-6002489D1A77}" dt="2023-08-25T14:37:46.779" v="280"/>
        <pc:sldMkLst>
          <pc:docMk/>
          <pc:sldMk cId="935476657" sldId="630"/>
        </pc:sldMkLst>
        <pc:spChg chg="mod">
          <ac:chgData name="Yoel Kortick" userId="167978f5-7f40-4909-85d5-d4149554ad4e" providerId="ADAL" clId="{8C231248-E7A7-4041-88C9-6002489D1A77}" dt="2023-08-25T14:37:46.779" v="280"/>
          <ac:spMkLst>
            <pc:docMk/>
            <pc:sldMk cId="935476657" sldId="630"/>
            <ac:spMk id="2" creationId="{FEDFB40A-FD68-C90C-FC94-AB562EC8C5F8}"/>
          </ac:spMkLst>
        </pc:spChg>
        <pc:spChg chg="mod">
          <ac:chgData name="Yoel Kortick" userId="167978f5-7f40-4909-85d5-d4149554ad4e" providerId="ADAL" clId="{8C231248-E7A7-4041-88C9-6002489D1A77}" dt="2023-08-25T14:37:46.779" v="280"/>
          <ac:spMkLst>
            <pc:docMk/>
            <pc:sldMk cId="935476657" sldId="630"/>
            <ac:spMk id="3" creationId="{1EEC3019-2DBF-2204-71BC-BA22E9B7D6C8}"/>
          </ac:spMkLst>
        </pc:spChg>
        <pc:spChg chg="add mod">
          <ac:chgData name="Yoel Kortick" userId="167978f5-7f40-4909-85d5-d4149554ad4e" providerId="ADAL" clId="{8C231248-E7A7-4041-88C9-6002489D1A77}" dt="2023-08-25T14:34:53.952" v="244"/>
          <ac:spMkLst>
            <pc:docMk/>
            <pc:sldMk cId="935476657" sldId="630"/>
            <ac:spMk id="6" creationId="{B623D7CD-56DB-55A1-68EB-4A011FE4CA84}"/>
          </ac:spMkLst>
        </pc:spChg>
        <pc:spChg chg="add mod">
          <ac:chgData name="Yoel Kortick" userId="167978f5-7f40-4909-85d5-d4149554ad4e" providerId="ADAL" clId="{8C231248-E7A7-4041-88C9-6002489D1A77}" dt="2023-08-25T14:35:04.177" v="249" actId="14100"/>
          <ac:spMkLst>
            <pc:docMk/>
            <pc:sldMk cId="935476657" sldId="630"/>
            <ac:spMk id="7" creationId="{FD6EB8CC-33B3-D4AF-2922-1FC93ADE4613}"/>
          </ac:spMkLst>
        </pc:spChg>
        <pc:picChg chg="add mod">
          <ac:chgData name="Yoel Kortick" userId="167978f5-7f40-4909-85d5-d4149554ad4e" providerId="ADAL" clId="{8C231248-E7A7-4041-88C9-6002489D1A77}" dt="2023-08-25T14:35:00.278" v="247" actId="1076"/>
          <ac:picMkLst>
            <pc:docMk/>
            <pc:sldMk cId="935476657" sldId="630"/>
            <ac:picMk id="5" creationId="{65B0F134-046E-0215-E9EF-065754C509C5}"/>
          </ac:picMkLst>
        </pc:picChg>
      </pc:sldChg>
      <pc:sldChg chg="addSp modSp add mod">
        <pc:chgData name="Yoel Kortick" userId="167978f5-7f40-4909-85d5-d4149554ad4e" providerId="ADAL" clId="{8C231248-E7A7-4041-88C9-6002489D1A77}" dt="2023-08-25T14:37:46.779" v="280"/>
        <pc:sldMkLst>
          <pc:docMk/>
          <pc:sldMk cId="1923272297" sldId="631"/>
        </pc:sldMkLst>
        <pc:spChg chg="mod">
          <ac:chgData name="Yoel Kortick" userId="167978f5-7f40-4909-85d5-d4149554ad4e" providerId="ADAL" clId="{8C231248-E7A7-4041-88C9-6002489D1A77}" dt="2023-08-25T14:37:46.779" v="280"/>
          <ac:spMkLst>
            <pc:docMk/>
            <pc:sldMk cId="1923272297" sldId="631"/>
            <ac:spMk id="2" creationId="{FEDFB40A-FD68-C90C-FC94-AB562EC8C5F8}"/>
          </ac:spMkLst>
        </pc:spChg>
        <pc:spChg chg="mod">
          <ac:chgData name="Yoel Kortick" userId="167978f5-7f40-4909-85d5-d4149554ad4e" providerId="ADAL" clId="{8C231248-E7A7-4041-88C9-6002489D1A77}" dt="2023-08-25T14:37:46.779" v="280"/>
          <ac:spMkLst>
            <pc:docMk/>
            <pc:sldMk cId="1923272297" sldId="631"/>
            <ac:spMk id="3" creationId="{1EEC3019-2DBF-2204-71BC-BA22E9B7D6C8}"/>
          </ac:spMkLst>
        </pc:spChg>
        <pc:spChg chg="add mod">
          <ac:chgData name="Yoel Kortick" userId="167978f5-7f40-4909-85d5-d4149554ad4e" providerId="ADAL" clId="{8C231248-E7A7-4041-88C9-6002489D1A77}" dt="2023-08-25T14:35:23.809" v="253" actId="1076"/>
          <ac:spMkLst>
            <pc:docMk/>
            <pc:sldMk cId="1923272297" sldId="631"/>
            <ac:spMk id="7" creationId="{79D9ACA6-3676-7D9F-2B1F-C9E32A3BFD87}"/>
          </ac:spMkLst>
        </pc:spChg>
        <pc:spChg chg="add mod">
          <ac:chgData name="Yoel Kortick" userId="167978f5-7f40-4909-85d5-d4149554ad4e" providerId="ADAL" clId="{8C231248-E7A7-4041-88C9-6002489D1A77}" dt="2023-08-25T14:35:53.343" v="259" actId="403"/>
          <ac:spMkLst>
            <pc:docMk/>
            <pc:sldMk cId="1923272297" sldId="631"/>
            <ac:spMk id="10" creationId="{15677CF2-740B-F93B-2F15-4165F8B07566}"/>
          </ac:spMkLst>
        </pc:spChg>
        <pc:picChg chg="add mod">
          <ac:chgData name="Yoel Kortick" userId="167978f5-7f40-4909-85d5-d4149554ad4e" providerId="ADAL" clId="{8C231248-E7A7-4041-88C9-6002489D1A77}" dt="2023-08-25T14:35:55.979" v="260" actId="208"/>
          <ac:picMkLst>
            <pc:docMk/>
            <pc:sldMk cId="1923272297" sldId="631"/>
            <ac:picMk id="5" creationId="{CE10DD5A-437D-B069-35CB-3C8583C5AED2}"/>
          </ac:picMkLst>
        </pc:picChg>
        <pc:cxnChg chg="add mod">
          <ac:chgData name="Yoel Kortick" userId="167978f5-7f40-4909-85d5-d4149554ad4e" providerId="ADAL" clId="{8C231248-E7A7-4041-88C9-6002489D1A77}" dt="2023-08-25T14:35:47.228" v="255" actId="14100"/>
          <ac:cxnSpMkLst>
            <pc:docMk/>
            <pc:sldMk cId="1923272297" sldId="631"/>
            <ac:cxnSpMk id="6" creationId="{6822E150-7C5C-93E1-4186-70D4F1A54FCE}"/>
          </ac:cxnSpMkLst>
        </pc:cxnChg>
      </pc:sldChg>
      <pc:sldChg chg="addSp modSp add mod">
        <pc:chgData name="Yoel Kortick" userId="167978f5-7f40-4909-85d5-d4149554ad4e" providerId="ADAL" clId="{8C231248-E7A7-4041-88C9-6002489D1A77}" dt="2023-08-25T14:37:46.779" v="280"/>
        <pc:sldMkLst>
          <pc:docMk/>
          <pc:sldMk cId="3491076831" sldId="632"/>
        </pc:sldMkLst>
        <pc:spChg chg="mod">
          <ac:chgData name="Yoel Kortick" userId="167978f5-7f40-4909-85d5-d4149554ad4e" providerId="ADAL" clId="{8C231248-E7A7-4041-88C9-6002489D1A77}" dt="2023-08-25T14:37:46.779" v="280"/>
          <ac:spMkLst>
            <pc:docMk/>
            <pc:sldMk cId="3491076831" sldId="632"/>
            <ac:spMk id="2" creationId="{FEDFB40A-FD68-C90C-FC94-AB562EC8C5F8}"/>
          </ac:spMkLst>
        </pc:spChg>
        <pc:spChg chg="mod">
          <ac:chgData name="Yoel Kortick" userId="167978f5-7f40-4909-85d5-d4149554ad4e" providerId="ADAL" clId="{8C231248-E7A7-4041-88C9-6002489D1A77}" dt="2023-08-25T14:37:46.779" v="280"/>
          <ac:spMkLst>
            <pc:docMk/>
            <pc:sldMk cId="3491076831" sldId="632"/>
            <ac:spMk id="3" creationId="{1EEC3019-2DBF-2204-71BC-BA22E9B7D6C8}"/>
          </ac:spMkLst>
        </pc:spChg>
        <pc:spChg chg="add mod">
          <ac:chgData name="Yoel Kortick" userId="167978f5-7f40-4909-85d5-d4149554ad4e" providerId="ADAL" clId="{8C231248-E7A7-4041-88C9-6002489D1A77}" dt="2023-08-25T14:36:43.708" v="270" actId="27636"/>
          <ac:spMkLst>
            <pc:docMk/>
            <pc:sldMk cId="3491076831" sldId="632"/>
            <ac:spMk id="6" creationId="{E5C7D5D5-6093-385F-4A03-735DA43C779B}"/>
          </ac:spMkLst>
        </pc:spChg>
        <pc:spChg chg="add mod">
          <ac:chgData name="Yoel Kortick" userId="167978f5-7f40-4909-85d5-d4149554ad4e" providerId="ADAL" clId="{8C231248-E7A7-4041-88C9-6002489D1A77}" dt="2023-08-25T14:36:18.080" v="266" actId="14100"/>
          <ac:spMkLst>
            <pc:docMk/>
            <pc:sldMk cId="3491076831" sldId="632"/>
            <ac:spMk id="7" creationId="{9B9755A8-3906-91F5-5B42-C3B14864AC6E}"/>
          </ac:spMkLst>
        </pc:spChg>
        <pc:picChg chg="add mod">
          <ac:chgData name="Yoel Kortick" userId="167978f5-7f40-4909-85d5-d4149554ad4e" providerId="ADAL" clId="{8C231248-E7A7-4041-88C9-6002489D1A77}" dt="2023-08-25T14:36:12.843" v="264" actId="1076"/>
          <ac:picMkLst>
            <pc:docMk/>
            <pc:sldMk cId="3491076831" sldId="632"/>
            <ac:picMk id="5" creationId="{234C55C5-8F85-B9F9-E71E-DDE2EAEF488F}"/>
          </ac:picMkLst>
        </pc:picChg>
      </pc:sldChg>
      <pc:sldChg chg="addSp modSp add mod">
        <pc:chgData name="Yoel Kortick" userId="167978f5-7f40-4909-85d5-d4149554ad4e" providerId="ADAL" clId="{8C231248-E7A7-4041-88C9-6002489D1A77}" dt="2023-08-25T14:37:46.779" v="280"/>
        <pc:sldMkLst>
          <pc:docMk/>
          <pc:sldMk cId="2333822100" sldId="633"/>
        </pc:sldMkLst>
        <pc:spChg chg="mod">
          <ac:chgData name="Yoel Kortick" userId="167978f5-7f40-4909-85d5-d4149554ad4e" providerId="ADAL" clId="{8C231248-E7A7-4041-88C9-6002489D1A77}" dt="2023-08-25T14:37:46.779" v="280"/>
          <ac:spMkLst>
            <pc:docMk/>
            <pc:sldMk cId="2333822100" sldId="633"/>
            <ac:spMk id="2" creationId="{FEDFB40A-FD68-C90C-FC94-AB562EC8C5F8}"/>
          </ac:spMkLst>
        </pc:spChg>
        <pc:spChg chg="mod">
          <ac:chgData name="Yoel Kortick" userId="167978f5-7f40-4909-85d5-d4149554ad4e" providerId="ADAL" clId="{8C231248-E7A7-4041-88C9-6002489D1A77}" dt="2023-08-25T14:37:46.779" v="280"/>
          <ac:spMkLst>
            <pc:docMk/>
            <pc:sldMk cId="2333822100" sldId="633"/>
            <ac:spMk id="3" creationId="{1EEC3019-2DBF-2204-71BC-BA22E9B7D6C8}"/>
          </ac:spMkLst>
        </pc:spChg>
        <pc:spChg chg="add mod">
          <ac:chgData name="Yoel Kortick" userId="167978f5-7f40-4909-85d5-d4149554ad4e" providerId="ADAL" clId="{8C231248-E7A7-4041-88C9-6002489D1A77}" dt="2023-08-25T14:37:20.457" v="279" actId="403"/>
          <ac:spMkLst>
            <pc:docMk/>
            <pc:sldMk cId="2333822100" sldId="633"/>
            <ac:spMk id="6" creationId="{6526236F-EF0F-3E47-40BF-BD030586BCDD}"/>
          </ac:spMkLst>
        </pc:spChg>
        <pc:spChg chg="add mod">
          <ac:chgData name="Yoel Kortick" userId="167978f5-7f40-4909-85d5-d4149554ad4e" providerId="ADAL" clId="{8C231248-E7A7-4041-88C9-6002489D1A77}" dt="2023-08-25T14:37:14.715" v="276" actId="14100"/>
          <ac:spMkLst>
            <pc:docMk/>
            <pc:sldMk cId="2333822100" sldId="633"/>
            <ac:spMk id="7" creationId="{9EECB0C5-2AC2-4833-EFC5-B95E660EBE9C}"/>
          </ac:spMkLst>
        </pc:spChg>
        <pc:picChg chg="add mod">
          <ac:chgData name="Yoel Kortick" userId="167978f5-7f40-4909-85d5-d4149554ad4e" providerId="ADAL" clId="{8C231248-E7A7-4041-88C9-6002489D1A77}" dt="2023-08-25T14:37:08.332" v="274" actId="1076"/>
          <ac:picMkLst>
            <pc:docMk/>
            <pc:sldMk cId="2333822100" sldId="633"/>
            <ac:picMk id="5" creationId="{BAA7E433-98AA-2735-4FD0-986FA8360852}"/>
          </ac:picMkLst>
        </pc:picChg>
      </pc:sldChg>
      <pc:sldChg chg="modSp add del">
        <pc:chgData name="Yoel Kortick" userId="167978f5-7f40-4909-85d5-d4149554ad4e" providerId="ADAL" clId="{8C231248-E7A7-4041-88C9-6002489D1A77}" dt="2023-08-25T14:37:52.110" v="281" actId="47"/>
        <pc:sldMkLst>
          <pc:docMk/>
          <pc:sldMk cId="290008889" sldId="634"/>
        </pc:sldMkLst>
        <pc:spChg chg="mod">
          <ac:chgData name="Yoel Kortick" userId="167978f5-7f40-4909-85d5-d4149554ad4e" providerId="ADAL" clId="{8C231248-E7A7-4041-88C9-6002489D1A77}" dt="2023-08-25T14:37:46.779" v="280"/>
          <ac:spMkLst>
            <pc:docMk/>
            <pc:sldMk cId="290008889" sldId="634"/>
            <ac:spMk id="2" creationId="{FEDFB40A-FD68-C90C-FC94-AB562EC8C5F8}"/>
          </ac:spMkLst>
        </pc:spChg>
        <pc:spChg chg="mod">
          <ac:chgData name="Yoel Kortick" userId="167978f5-7f40-4909-85d5-d4149554ad4e" providerId="ADAL" clId="{8C231248-E7A7-4041-88C9-6002489D1A77}" dt="2023-08-25T14:37:46.779" v="280"/>
          <ac:spMkLst>
            <pc:docMk/>
            <pc:sldMk cId="290008889" sldId="634"/>
            <ac:spMk id="3" creationId="{1EEC3019-2DBF-2204-71BC-BA22E9B7D6C8}"/>
          </ac:spMkLst>
        </pc:spChg>
      </pc:sldChg>
      <pc:sldChg chg="modSp add del">
        <pc:chgData name="Yoel Kortick" userId="167978f5-7f40-4909-85d5-d4149554ad4e" providerId="ADAL" clId="{8C231248-E7A7-4041-88C9-6002489D1A77}" dt="2023-08-25T14:37:52.877" v="282" actId="47"/>
        <pc:sldMkLst>
          <pc:docMk/>
          <pc:sldMk cId="1801014081" sldId="635"/>
        </pc:sldMkLst>
        <pc:spChg chg="mod">
          <ac:chgData name="Yoel Kortick" userId="167978f5-7f40-4909-85d5-d4149554ad4e" providerId="ADAL" clId="{8C231248-E7A7-4041-88C9-6002489D1A77}" dt="2023-08-25T14:37:46.779" v="280"/>
          <ac:spMkLst>
            <pc:docMk/>
            <pc:sldMk cId="1801014081" sldId="635"/>
            <ac:spMk id="2" creationId="{FEDFB40A-FD68-C90C-FC94-AB562EC8C5F8}"/>
          </ac:spMkLst>
        </pc:spChg>
        <pc:spChg chg="mod">
          <ac:chgData name="Yoel Kortick" userId="167978f5-7f40-4909-85d5-d4149554ad4e" providerId="ADAL" clId="{8C231248-E7A7-4041-88C9-6002489D1A77}" dt="2023-08-25T14:37:46.779" v="280"/>
          <ac:spMkLst>
            <pc:docMk/>
            <pc:sldMk cId="1801014081" sldId="635"/>
            <ac:spMk id="3" creationId="{1EEC3019-2DBF-2204-71BC-BA22E9B7D6C8}"/>
          </ac:spMkLst>
        </pc:spChg>
      </pc:sldChg>
      <pc:sldChg chg="del">
        <pc:chgData name="Yoel Kortick" userId="167978f5-7f40-4909-85d5-d4149554ad4e" providerId="ADAL" clId="{8C231248-E7A7-4041-88C9-6002489D1A77}" dt="2023-08-25T14:23:14.998" v="2" actId="47"/>
        <pc:sldMkLst>
          <pc:docMk/>
          <pc:sldMk cId="2990372180" sldId="696"/>
        </pc:sldMkLst>
      </pc:sldChg>
      <pc:sldChg chg="del">
        <pc:chgData name="Yoel Kortick" userId="167978f5-7f40-4909-85d5-d4149554ad4e" providerId="ADAL" clId="{8C231248-E7A7-4041-88C9-6002489D1A77}" dt="2023-08-25T14:23:22.114" v="3" actId="47"/>
        <pc:sldMkLst>
          <pc:docMk/>
          <pc:sldMk cId="3579353157" sldId="697"/>
        </pc:sldMkLst>
      </pc:sldChg>
      <pc:sldChg chg="del">
        <pc:chgData name="Yoel Kortick" userId="167978f5-7f40-4909-85d5-d4149554ad4e" providerId="ADAL" clId="{8C231248-E7A7-4041-88C9-6002489D1A77}" dt="2023-08-25T14:23:22.114" v="3" actId="47"/>
        <pc:sldMkLst>
          <pc:docMk/>
          <pc:sldMk cId="1600273323" sldId="698"/>
        </pc:sldMkLst>
      </pc:sldChg>
      <pc:sldChg chg="del">
        <pc:chgData name="Yoel Kortick" userId="167978f5-7f40-4909-85d5-d4149554ad4e" providerId="ADAL" clId="{8C231248-E7A7-4041-88C9-6002489D1A77}" dt="2023-08-25T14:23:22.114" v="3" actId="47"/>
        <pc:sldMkLst>
          <pc:docMk/>
          <pc:sldMk cId="3292028106" sldId="699"/>
        </pc:sldMkLst>
      </pc:sldChg>
      <pc:sldChg chg="del">
        <pc:chgData name="Yoel Kortick" userId="167978f5-7f40-4909-85d5-d4149554ad4e" providerId="ADAL" clId="{8C231248-E7A7-4041-88C9-6002489D1A77}" dt="2023-08-25T14:23:22.114" v="3" actId="47"/>
        <pc:sldMkLst>
          <pc:docMk/>
          <pc:sldMk cId="3753241301" sldId="704"/>
        </pc:sldMkLst>
      </pc:sldChg>
      <pc:sldChg chg="del">
        <pc:chgData name="Yoel Kortick" userId="167978f5-7f40-4909-85d5-d4149554ad4e" providerId="ADAL" clId="{8C231248-E7A7-4041-88C9-6002489D1A77}" dt="2023-08-25T14:23:22.114" v="3" actId="47"/>
        <pc:sldMkLst>
          <pc:docMk/>
          <pc:sldMk cId="3826647313" sldId="705"/>
        </pc:sldMkLst>
      </pc:sldChg>
      <pc:sldChg chg="del">
        <pc:chgData name="Yoel Kortick" userId="167978f5-7f40-4909-85d5-d4149554ad4e" providerId="ADAL" clId="{8C231248-E7A7-4041-88C9-6002489D1A77}" dt="2023-08-25T14:23:22.114" v="3" actId="47"/>
        <pc:sldMkLst>
          <pc:docMk/>
          <pc:sldMk cId="2996094099" sldId="709"/>
        </pc:sldMkLst>
      </pc:sldChg>
      <pc:sldChg chg="del">
        <pc:chgData name="Yoel Kortick" userId="167978f5-7f40-4909-85d5-d4149554ad4e" providerId="ADAL" clId="{8C231248-E7A7-4041-88C9-6002489D1A77}" dt="2023-08-25T14:23:22.114" v="3" actId="47"/>
        <pc:sldMkLst>
          <pc:docMk/>
          <pc:sldMk cId="2583079210" sldId="711"/>
        </pc:sldMkLst>
      </pc:sldChg>
      <pc:sldChg chg="del">
        <pc:chgData name="Yoel Kortick" userId="167978f5-7f40-4909-85d5-d4149554ad4e" providerId="ADAL" clId="{8C231248-E7A7-4041-88C9-6002489D1A77}" dt="2023-08-25T14:23:22.114" v="3" actId="47"/>
        <pc:sldMkLst>
          <pc:docMk/>
          <pc:sldMk cId="3142257827" sldId="712"/>
        </pc:sldMkLst>
      </pc:sldChg>
      <pc:sldChg chg="del">
        <pc:chgData name="Yoel Kortick" userId="167978f5-7f40-4909-85d5-d4149554ad4e" providerId="ADAL" clId="{8C231248-E7A7-4041-88C9-6002489D1A77}" dt="2023-08-25T14:23:22.114" v="3" actId="47"/>
        <pc:sldMkLst>
          <pc:docMk/>
          <pc:sldMk cId="4138879421" sldId="713"/>
        </pc:sldMkLst>
      </pc:sldChg>
      <pc:sldChg chg="del">
        <pc:chgData name="Yoel Kortick" userId="167978f5-7f40-4909-85d5-d4149554ad4e" providerId="ADAL" clId="{8C231248-E7A7-4041-88C9-6002489D1A77}" dt="2023-08-25T14:23:22.114" v="3" actId="47"/>
        <pc:sldMkLst>
          <pc:docMk/>
          <pc:sldMk cId="3995503609" sldId="714"/>
        </pc:sldMkLst>
      </pc:sldChg>
      <pc:sldChg chg="del">
        <pc:chgData name="Yoel Kortick" userId="167978f5-7f40-4909-85d5-d4149554ad4e" providerId="ADAL" clId="{8C231248-E7A7-4041-88C9-6002489D1A77}" dt="2023-08-25T14:23:22.114" v="3" actId="47"/>
        <pc:sldMkLst>
          <pc:docMk/>
          <pc:sldMk cId="2081002177" sldId="715"/>
        </pc:sldMkLst>
      </pc:sldChg>
      <pc:sldChg chg="del">
        <pc:chgData name="Yoel Kortick" userId="167978f5-7f40-4909-85d5-d4149554ad4e" providerId="ADAL" clId="{8C231248-E7A7-4041-88C9-6002489D1A77}" dt="2023-08-25T14:23:22.114" v="3" actId="47"/>
        <pc:sldMkLst>
          <pc:docMk/>
          <pc:sldMk cId="2700976561" sldId="716"/>
        </pc:sldMkLst>
      </pc:sldChg>
      <pc:sldChg chg="del">
        <pc:chgData name="Yoel Kortick" userId="167978f5-7f40-4909-85d5-d4149554ad4e" providerId="ADAL" clId="{8C231248-E7A7-4041-88C9-6002489D1A77}" dt="2023-08-25T14:23:22.114" v="3" actId="47"/>
        <pc:sldMkLst>
          <pc:docMk/>
          <pc:sldMk cId="3577209614" sldId="717"/>
        </pc:sldMkLst>
      </pc:sldChg>
      <pc:sldChg chg="del">
        <pc:chgData name="Yoel Kortick" userId="167978f5-7f40-4909-85d5-d4149554ad4e" providerId="ADAL" clId="{8C231248-E7A7-4041-88C9-6002489D1A77}" dt="2023-08-25T14:23:22.114" v="3" actId="47"/>
        <pc:sldMkLst>
          <pc:docMk/>
          <pc:sldMk cId="3712247233" sldId="718"/>
        </pc:sldMkLst>
      </pc:sldChg>
      <pc:sldChg chg="del">
        <pc:chgData name="Yoel Kortick" userId="167978f5-7f40-4909-85d5-d4149554ad4e" providerId="ADAL" clId="{8C231248-E7A7-4041-88C9-6002489D1A77}" dt="2023-08-25T14:23:22.114" v="3" actId="47"/>
        <pc:sldMkLst>
          <pc:docMk/>
          <pc:sldMk cId="1696479872" sldId="719"/>
        </pc:sldMkLst>
      </pc:sldChg>
      <pc:sldChg chg="del">
        <pc:chgData name="Yoel Kortick" userId="167978f5-7f40-4909-85d5-d4149554ad4e" providerId="ADAL" clId="{8C231248-E7A7-4041-88C9-6002489D1A77}" dt="2023-08-25T14:23:22.114" v="3" actId="47"/>
        <pc:sldMkLst>
          <pc:docMk/>
          <pc:sldMk cId="2430554533" sldId="720"/>
        </pc:sldMkLst>
      </pc:sldChg>
      <pc:sldChg chg="del">
        <pc:chgData name="Yoel Kortick" userId="167978f5-7f40-4909-85d5-d4149554ad4e" providerId="ADAL" clId="{8C231248-E7A7-4041-88C9-6002489D1A77}" dt="2023-08-25T14:23:22.114" v="3" actId="47"/>
        <pc:sldMkLst>
          <pc:docMk/>
          <pc:sldMk cId="3827169100" sldId="721"/>
        </pc:sldMkLst>
      </pc:sldChg>
      <pc:sldChg chg="del">
        <pc:chgData name="Yoel Kortick" userId="167978f5-7f40-4909-85d5-d4149554ad4e" providerId="ADAL" clId="{8C231248-E7A7-4041-88C9-6002489D1A77}" dt="2023-08-25T14:23:22.114" v="3" actId="47"/>
        <pc:sldMkLst>
          <pc:docMk/>
          <pc:sldMk cId="3970056979" sldId="722"/>
        </pc:sldMkLst>
      </pc:sldChg>
      <pc:sldChg chg="del">
        <pc:chgData name="Yoel Kortick" userId="167978f5-7f40-4909-85d5-d4149554ad4e" providerId="ADAL" clId="{8C231248-E7A7-4041-88C9-6002489D1A77}" dt="2023-08-25T14:23:22.114" v="3" actId="47"/>
        <pc:sldMkLst>
          <pc:docMk/>
          <pc:sldMk cId="2508666631" sldId="723"/>
        </pc:sldMkLst>
      </pc:sldChg>
      <pc:sldChg chg="del">
        <pc:chgData name="Yoel Kortick" userId="167978f5-7f40-4909-85d5-d4149554ad4e" providerId="ADAL" clId="{8C231248-E7A7-4041-88C9-6002489D1A77}" dt="2023-08-25T14:23:22.114" v="3" actId="47"/>
        <pc:sldMkLst>
          <pc:docMk/>
          <pc:sldMk cId="2238338478" sldId="724"/>
        </pc:sldMkLst>
      </pc:sldChg>
      <pc:sldChg chg="del">
        <pc:chgData name="Yoel Kortick" userId="167978f5-7f40-4909-85d5-d4149554ad4e" providerId="ADAL" clId="{8C231248-E7A7-4041-88C9-6002489D1A77}" dt="2023-08-25T14:23:22.114" v="3" actId="47"/>
        <pc:sldMkLst>
          <pc:docMk/>
          <pc:sldMk cId="270030240" sldId="725"/>
        </pc:sldMkLst>
      </pc:sldChg>
      <pc:sldMasterChg chg="delSldLayout">
        <pc:chgData name="Yoel Kortick" userId="167978f5-7f40-4909-85d5-d4149554ad4e" providerId="ADAL" clId="{8C231248-E7A7-4041-88C9-6002489D1A77}" dt="2023-08-25T14:23:22.114" v="3" actId="47"/>
        <pc:sldMasterMkLst>
          <pc:docMk/>
          <pc:sldMasterMk cId="2648007252" sldId="2147483885"/>
        </pc:sldMasterMkLst>
        <pc:sldLayoutChg chg="del">
          <pc:chgData name="Yoel Kortick" userId="167978f5-7f40-4909-85d5-d4149554ad4e" providerId="ADAL" clId="{8C231248-E7A7-4041-88C9-6002489D1A77}" dt="2023-08-25T14:23:13.895" v="1" actId="47"/>
          <pc:sldLayoutMkLst>
            <pc:docMk/>
            <pc:sldMasterMk cId="2648007252" sldId="2147483885"/>
            <pc:sldLayoutMk cId="549216572" sldId="2147484625"/>
          </pc:sldLayoutMkLst>
        </pc:sldLayoutChg>
        <pc:sldLayoutChg chg="del">
          <pc:chgData name="Yoel Kortick" userId="167978f5-7f40-4909-85d5-d4149554ad4e" providerId="ADAL" clId="{8C231248-E7A7-4041-88C9-6002489D1A77}" dt="2023-08-25T14:23:22.114" v="3" actId="47"/>
          <pc:sldLayoutMkLst>
            <pc:docMk/>
            <pc:sldMasterMk cId="2648007252" sldId="2147483885"/>
            <pc:sldLayoutMk cId="1186014175" sldId="2147484626"/>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25/08/2023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25/08/2023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theme" Target="../theme/theme10.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08.xml"/><Relationship Id="rId7" Type="http://schemas.openxmlformats.org/officeDocument/2006/relationships/image" Target="../media/image2.png"/><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theme" Target="../theme/theme12.xml"/><Relationship Id="rId5" Type="http://schemas.openxmlformats.org/officeDocument/2006/relationships/slideLayout" Target="../slideLayouts/slideLayout110.xml"/><Relationship Id="rId4" Type="http://schemas.openxmlformats.org/officeDocument/2006/relationships/slideLayout" Target="../slideLayouts/slideLayout109.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5.xml"/><Relationship Id="rId7" Type="http://schemas.openxmlformats.org/officeDocument/2006/relationships/theme" Target="../theme/theme14.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5" Type="http://schemas.openxmlformats.org/officeDocument/2006/relationships/slideLayout" Target="../slideLayouts/slideLayout117.xml"/><Relationship Id="rId4" Type="http://schemas.openxmlformats.org/officeDocument/2006/relationships/slideLayout" Target="../slideLayouts/slideLayout116.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0" Type="http://schemas.openxmlformats.org/officeDocument/2006/relationships/slideLayout" Target="../slideLayouts/slideLayout33.xml"/><Relationship Id="rId29" Type="http://schemas.openxmlformats.org/officeDocument/2006/relationships/slideLayout" Target="../slideLayouts/slideLayout42.xml"/><Relationship Id="rId41" Type="http://schemas.openxmlformats.org/officeDocument/2006/relationships/slideLayout" Target="../slideLayouts/slideLayout54.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theme" Target="../theme/theme4.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7.xml"/><Relationship Id="rId1"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0.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theme" Target="../theme/theme6.xml"/><Relationship Id="rId5" Type="http://schemas.openxmlformats.org/officeDocument/2006/relationships/slideLayout" Target="../slideLayouts/slideLayout62.xml"/><Relationship Id="rId4" Type="http://schemas.openxmlformats.org/officeDocument/2006/relationships/slideLayout" Target="../slideLayouts/slideLayout61.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theme" Target="../theme/theme8.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5" Type="http://schemas.openxmlformats.org/officeDocument/2006/relationships/image" Target="../media/image3.svg"/><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79.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7.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3" Type="http://schemas.openxmlformats.org/officeDocument/2006/relationships/hyperlink" Target="https://www.youtube.com/watch?v=Q50j_zWuTeY" TargetMode="External"/><Relationship Id="rId2" Type="http://schemas.openxmlformats.org/officeDocument/2006/relationships/slideLayout" Target="../slideLayouts/slideLayout14.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3.xml.rels><?xml version="1.0" encoding="UTF-8" standalone="yes"?>
<Relationships xmlns="http://schemas.openxmlformats.org/package/2006/relationships"><Relationship Id="rId3" Type="http://schemas.openxmlformats.org/officeDocument/2006/relationships/hyperlink" Target="https://file-examples.com/storage/fe137d1f80640cf1e98d9f6/2017/04/file_example_MP4_1920_18MG.mp4" TargetMode="External"/><Relationship Id="rId2" Type="http://schemas.openxmlformats.org/officeDocument/2006/relationships/slideLayout" Target="../slideLayouts/slideLayout14.xml"/><Relationship Id="rId1" Type="http://schemas.openxmlformats.org/officeDocument/2006/relationships/tags" Target="../tags/tag4.xml"/><Relationship Id="rId5" Type="http://schemas.openxmlformats.org/officeDocument/2006/relationships/hyperlink" Target="https://file-examples.com/index.php/sample-video-files/sample-mp4-files/#google_vignette" TargetMode="External"/><Relationship Id="rId4" Type="http://schemas.openxmlformats.org/officeDocument/2006/relationships/hyperlink" Target="https://file-examples.com/" TargetMode="Externa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550863" y="1359707"/>
            <a:ext cx="11090275" cy="2169113"/>
          </a:xfrm>
        </p:spPr>
        <p:txBody>
          <a:bodyPr/>
          <a:lstStyle/>
          <a:p>
            <a:r>
              <a:rPr lang="en-US" dirty="0"/>
              <a:t>How to add a video with captions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D290E41-D272-E32D-A2D1-34623BF4207C}"/>
              </a:ext>
            </a:extLst>
          </p:cNvPr>
          <p:cNvPicPr>
            <a:picLocks noChangeAspect="1"/>
          </p:cNvPicPr>
          <p:nvPr/>
        </p:nvPicPr>
        <p:blipFill>
          <a:blip r:embed="rId3"/>
          <a:stretch>
            <a:fillRect/>
          </a:stretch>
        </p:blipFill>
        <p:spPr>
          <a:xfrm>
            <a:off x="395535" y="2381182"/>
            <a:ext cx="11386337" cy="351618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3">
            <a:extLst>
              <a:ext uri="{FF2B5EF4-FFF2-40B4-BE49-F238E27FC236}">
                <a16:creationId xmlns:a16="http://schemas.microsoft.com/office/drawing/2014/main" id="{5346E387-4D62-650B-8B05-49590600ADB0}"/>
              </a:ext>
            </a:extLst>
          </p:cNvPr>
          <p:cNvSpPr txBox="1">
            <a:spLocks/>
          </p:cNvSpPr>
          <p:nvPr/>
        </p:nvSpPr>
        <p:spPr>
          <a:xfrm>
            <a:off x="395536" y="771551"/>
            <a:ext cx="11386336" cy="161205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can see now that there already is a </a:t>
            </a:r>
            <a:r>
              <a:rPr lang="en-US" sz="2800" dirty="0" err="1"/>
              <a:t>vtt</a:t>
            </a:r>
            <a:r>
              <a:rPr lang="en-US" sz="2800" dirty="0"/>
              <a:t> file associated with the movie because there is a link “Download Existing”.</a:t>
            </a:r>
          </a:p>
          <a:p>
            <a:r>
              <a:rPr lang="en-US" sz="2800" dirty="0"/>
              <a:t>We can also delete the current </a:t>
            </a:r>
            <a:r>
              <a:rPr lang="en-US" sz="2800" dirty="0" err="1"/>
              <a:t>vtt</a:t>
            </a:r>
            <a:r>
              <a:rPr lang="en-US" sz="2800" dirty="0"/>
              <a:t> file or upload a new one.</a:t>
            </a:r>
          </a:p>
          <a:p>
            <a:endParaRPr lang="en-US" sz="2800" dirty="0"/>
          </a:p>
        </p:txBody>
      </p:sp>
    </p:spTree>
    <p:custDataLst>
      <p:tags r:id="rId1"/>
    </p:custDataLst>
    <p:extLst>
      <p:ext uri="{BB962C8B-B14F-4D97-AF65-F5344CB8AC3E}">
        <p14:creationId xmlns:p14="http://schemas.microsoft.com/office/powerpoint/2010/main" val="18123984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C2A235A-E709-30D0-F0B0-A6ECC3A32E07}"/>
              </a:ext>
            </a:extLst>
          </p:cNvPr>
          <p:cNvPicPr>
            <a:picLocks noChangeAspect="1"/>
          </p:cNvPicPr>
          <p:nvPr/>
        </p:nvPicPr>
        <p:blipFill>
          <a:blip r:embed="rId3"/>
          <a:stretch>
            <a:fillRect/>
          </a:stretch>
        </p:blipFill>
        <p:spPr>
          <a:xfrm>
            <a:off x="119856" y="3391127"/>
            <a:ext cx="12003931" cy="1869242"/>
          </a:xfrm>
          <a:prstGeom prst="rect">
            <a:avLst/>
          </a:prstGeom>
          <a:ln>
            <a:solidFill>
              <a:schemeClr val="bg2"/>
            </a:solidFill>
          </a:ln>
        </p:spPr>
      </p:pic>
      <p:sp>
        <p:nvSpPr>
          <p:cNvPr id="6" name="Content Placeholder 3">
            <a:extLst>
              <a:ext uri="{FF2B5EF4-FFF2-40B4-BE49-F238E27FC236}">
                <a16:creationId xmlns:a16="http://schemas.microsoft.com/office/drawing/2014/main" id="{1F9CDB94-03C7-0D8E-2F37-FAAA5CDF5382}"/>
              </a:ext>
            </a:extLst>
          </p:cNvPr>
          <p:cNvSpPr txBox="1">
            <a:spLocks/>
          </p:cNvSpPr>
          <p:nvPr/>
        </p:nvSpPr>
        <p:spPr>
          <a:xfrm>
            <a:off x="251520" y="699542"/>
            <a:ext cx="11604858" cy="2232248"/>
          </a:xfrm>
          <a:prstGeom prst="rect">
            <a:avLst/>
          </a:prstGeom>
        </p:spPr>
        <p:txBody>
          <a:bodyPr>
            <a:normAutofit fontScale="925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Now we will access the Universal Viewer definitions via “Configuration &gt; Fulfillment &gt; Discovery Interface Display logic &gt; View Services”.</a:t>
            </a:r>
          </a:p>
          <a:p>
            <a:r>
              <a:rPr lang="en-US" sz="2800" dirty="0"/>
              <a:t>Then we will switch to the “Service Availability Rules” and make sure that there is a rule which states that the Universal Viewer can be used for mp4 files.</a:t>
            </a:r>
          </a:p>
          <a:p>
            <a:endParaRPr lang="en-US" sz="2800" dirty="0"/>
          </a:p>
        </p:txBody>
      </p:sp>
      <p:sp>
        <p:nvSpPr>
          <p:cNvPr id="7" name="Rectangle 6">
            <a:extLst>
              <a:ext uri="{FF2B5EF4-FFF2-40B4-BE49-F238E27FC236}">
                <a16:creationId xmlns:a16="http://schemas.microsoft.com/office/drawing/2014/main" id="{300006ED-5AEB-37E2-989B-4E0933E056D6}"/>
              </a:ext>
            </a:extLst>
          </p:cNvPr>
          <p:cNvSpPr/>
          <p:nvPr/>
        </p:nvSpPr>
        <p:spPr>
          <a:xfrm>
            <a:off x="3251697" y="4972337"/>
            <a:ext cx="1440160"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6F7BA634-3A19-2225-3881-342F01285D79}"/>
              </a:ext>
            </a:extLst>
          </p:cNvPr>
          <p:cNvSpPr/>
          <p:nvPr/>
        </p:nvSpPr>
        <p:spPr>
          <a:xfrm>
            <a:off x="981518" y="3644400"/>
            <a:ext cx="1258248"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0721C0F-EBB2-F39C-34A9-D9E95BB34B57}"/>
              </a:ext>
            </a:extLst>
          </p:cNvPr>
          <p:cNvSpPr/>
          <p:nvPr/>
        </p:nvSpPr>
        <p:spPr>
          <a:xfrm>
            <a:off x="194815" y="3391127"/>
            <a:ext cx="1058632" cy="25023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2857319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74AD5C8-4C95-06B5-47E2-45686F5FF57F}"/>
              </a:ext>
            </a:extLst>
          </p:cNvPr>
          <p:cNvPicPr>
            <a:picLocks noChangeAspect="1"/>
          </p:cNvPicPr>
          <p:nvPr/>
        </p:nvPicPr>
        <p:blipFill>
          <a:blip r:embed="rId3"/>
          <a:stretch>
            <a:fillRect/>
          </a:stretch>
        </p:blipFill>
        <p:spPr>
          <a:xfrm>
            <a:off x="119856" y="1757199"/>
            <a:ext cx="11971375" cy="4170990"/>
          </a:xfrm>
          <a:prstGeom prst="rect">
            <a:avLst/>
          </a:prstGeom>
          <a:ln>
            <a:solidFill>
              <a:schemeClr val="bg2"/>
            </a:solidFill>
          </a:ln>
        </p:spPr>
      </p:pic>
      <p:sp>
        <p:nvSpPr>
          <p:cNvPr id="6" name="Content Placeholder 3">
            <a:extLst>
              <a:ext uri="{FF2B5EF4-FFF2-40B4-BE49-F238E27FC236}">
                <a16:creationId xmlns:a16="http://schemas.microsoft.com/office/drawing/2014/main" id="{F8D264A6-837D-C994-9408-F90732B61926}"/>
              </a:ext>
            </a:extLst>
          </p:cNvPr>
          <p:cNvSpPr txBox="1">
            <a:spLocks/>
          </p:cNvSpPr>
          <p:nvPr/>
        </p:nvSpPr>
        <p:spPr>
          <a:xfrm>
            <a:off x="395536" y="771551"/>
            <a:ext cx="11625228" cy="82094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is the rule</a:t>
            </a:r>
          </a:p>
          <a:p>
            <a:endParaRPr lang="en-US" sz="2800" dirty="0"/>
          </a:p>
        </p:txBody>
      </p:sp>
      <p:cxnSp>
        <p:nvCxnSpPr>
          <p:cNvPr id="7" name="Straight Arrow Connector 6">
            <a:extLst>
              <a:ext uri="{FF2B5EF4-FFF2-40B4-BE49-F238E27FC236}">
                <a16:creationId xmlns:a16="http://schemas.microsoft.com/office/drawing/2014/main" id="{EC59B20A-2778-DC9B-C19D-FA65C39AE2A1}"/>
              </a:ext>
            </a:extLst>
          </p:cNvPr>
          <p:cNvCxnSpPr>
            <a:cxnSpLocks/>
          </p:cNvCxnSpPr>
          <p:nvPr/>
        </p:nvCxnSpPr>
        <p:spPr>
          <a:xfrm flipH="1">
            <a:off x="2452235" y="5199042"/>
            <a:ext cx="72008" cy="36004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47C6F901-CAF1-47E0-2FA0-B8C66ABF24AC}"/>
              </a:ext>
            </a:extLst>
          </p:cNvPr>
          <p:cNvSpPr/>
          <p:nvPr/>
        </p:nvSpPr>
        <p:spPr>
          <a:xfrm>
            <a:off x="220430" y="4574005"/>
            <a:ext cx="8625530" cy="4603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4500106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A5F5B1D-1638-D0DA-FE4A-370ECF07D9EC}"/>
              </a:ext>
            </a:extLst>
          </p:cNvPr>
          <p:cNvPicPr>
            <a:picLocks noChangeAspect="1"/>
          </p:cNvPicPr>
          <p:nvPr/>
        </p:nvPicPr>
        <p:blipFill>
          <a:blip r:embed="rId3"/>
          <a:stretch>
            <a:fillRect/>
          </a:stretch>
        </p:blipFill>
        <p:spPr>
          <a:xfrm>
            <a:off x="4127595" y="1929982"/>
            <a:ext cx="4963088" cy="4156467"/>
          </a:xfrm>
          <a:prstGeom prst="rect">
            <a:avLst/>
          </a:prstGeom>
          <a:ln>
            <a:solidFill>
              <a:schemeClr val="bg2"/>
            </a:solidFill>
          </a:ln>
        </p:spPr>
      </p:pic>
      <p:sp>
        <p:nvSpPr>
          <p:cNvPr id="11" name="Content Placeholder 3">
            <a:extLst>
              <a:ext uri="{FF2B5EF4-FFF2-40B4-BE49-F238E27FC236}">
                <a16:creationId xmlns:a16="http://schemas.microsoft.com/office/drawing/2014/main" id="{8A18323A-34C2-D854-181F-A69C1C6B1A54}"/>
              </a:ext>
            </a:extLst>
          </p:cNvPr>
          <p:cNvSpPr txBox="1">
            <a:spLocks/>
          </p:cNvSpPr>
          <p:nvPr/>
        </p:nvSpPr>
        <p:spPr>
          <a:xfrm>
            <a:off x="395535" y="874291"/>
            <a:ext cx="11460835" cy="99560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 user has found the record in Primo and clicks “Universal Viewer” </a:t>
            </a:r>
          </a:p>
          <a:p>
            <a:endParaRPr lang="en-US" sz="2800" dirty="0"/>
          </a:p>
        </p:txBody>
      </p:sp>
      <p:cxnSp>
        <p:nvCxnSpPr>
          <p:cNvPr id="12" name="Straight Arrow Connector 11">
            <a:extLst>
              <a:ext uri="{FF2B5EF4-FFF2-40B4-BE49-F238E27FC236}">
                <a16:creationId xmlns:a16="http://schemas.microsoft.com/office/drawing/2014/main" id="{08D64745-FD42-CAC3-E680-CDC5E94F0E89}"/>
              </a:ext>
            </a:extLst>
          </p:cNvPr>
          <p:cNvCxnSpPr>
            <a:cxnSpLocks/>
          </p:cNvCxnSpPr>
          <p:nvPr/>
        </p:nvCxnSpPr>
        <p:spPr>
          <a:xfrm flipH="1">
            <a:off x="6883952" y="3187933"/>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59F91B8F-EF2F-3F1B-55EA-20850FF2E1EF}"/>
              </a:ext>
            </a:extLst>
          </p:cNvPr>
          <p:cNvSpPr/>
          <p:nvPr/>
        </p:nvSpPr>
        <p:spPr>
          <a:xfrm>
            <a:off x="4048667" y="5677341"/>
            <a:ext cx="3729670" cy="40910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175785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2B2F668-EEAE-5D16-282F-3FFE7A525A26}"/>
              </a:ext>
            </a:extLst>
          </p:cNvPr>
          <p:cNvPicPr>
            <a:picLocks noChangeAspect="1"/>
          </p:cNvPicPr>
          <p:nvPr/>
        </p:nvPicPr>
        <p:blipFill>
          <a:blip r:embed="rId3"/>
          <a:stretch>
            <a:fillRect/>
          </a:stretch>
        </p:blipFill>
        <p:spPr>
          <a:xfrm>
            <a:off x="119857" y="1850265"/>
            <a:ext cx="11408330" cy="4077924"/>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6502B733-A627-F465-A8D4-A0049DC74A37}"/>
              </a:ext>
            </a:extLst>
          </p:cNvPr>
          <p:cNvSpPr txBox="1">
            <a:spLocks/>
          </p:cNvSpPr>
          <p:nvPr/>
        </p:nvSpPr>
        <p:spPr>
          <a:xfrm>
            <a:off x="395536" y="771551"/>
            <a:ext cx="11326664" cy="810669"/>
          </a:xfrm>
          <a:prstGeom prst="rect">
            <a:avLst/>
          </a:prstGeom>
        </p:spPr>
        <p:txBody>
          <a:bodyPr>
            <a:normAutofit fontScale="92500"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see the movie and the captions according to the definitions in the </a:t>
            </a:r>
            <a:r>
              <a:rPr lang="en-US" sz="2800" dirty="0" err="1"/>
              <a:t>vtt</a:t>
            </a:r>
            <a:r>
              <a:rPr lang="en-US" sz="2800" dirty="0"/>
              <a:t> file</a:t>
            </a:r>
          </a:p>
          <a:p>
            <a:endParaRPr lang="en-US" sz="2800" dirty="0"/>
          </a:p>
        </p:txBody>
      </p:sp>
      <p:sp>
        <p:nvSpPr>
          <p:cNvPr id="7" name="Rectangle 6">
            <a:extLst>
              <a:ext uri="{FF2B5EF4-FFF2-40B4-BE49-F238E27FC236}">
                <a16:creationId xmlns:a16="http://schemas.microsoft.com/office/drawing/2014/main" id="{D8AFD97C-A24D-4F94-2EB4-56FC2CF07781}"/>
              </a:ext>
            </a:extLst>
          </p:cNvPr>
          <p:cNvSpPr/>
          <p:nvPr/>
        </p:nvSpPr>
        <p:spPr>
          <a:xfrm>
            <a:off x="3803599" y="5596425"/>
            <a:ext cx="3297622"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859927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C97A8AD-19DD-5328-02F2-3280A4D08BB7}"/>
              </a:ext>
            </a:extLst>
          </p:cNvPr>
          <p:cNvPicPr>
            <a:picLocks noChangeAspect="1"/>
          </p:cNvPicPr>
          <p:nvPr/>
        </p:nvPicPr>
        <p:blipFill>
          <a:blip r:embed="rId3"/>
          <a:stretch>
            <a:fillRect/>
          </a:stretch>
        </p:blipFill>
        <p:spPr>
          <a:xfrm>
            <a:off x="487487" y="2070620"/>
            <a:ext cx="11126713" cy="3888431"/>
          </a:xfrm>
          <a:prstGeom prst="rect">
            <a:avLst/>
          </a:prstGeom>
        </p:spPr>
      </p:pic>
      <p:sp>
        <p:nvSpPr>
          <p:cNvPr id="6" name="Content Placeholder 3">
            <a:extLst>
              <a:ext uri="{FF2B5EF4-FFF2-40B4-BE49-F238E27FC236}">
                <a16:creationId xmlns:a16="http://schemas.microsoft.com/office/drawing/2014/main" id="{C55AED5E-3DC5-BD97-9C3D-FCDC2FA63618}"/>
              </a:ext>
            </a:extLst>
          </p:cNvPr>
          <p:cNvSpPr txBox="1">
            <a:spLocks/>
          </p:cNvSpPr>
          <p:nvPr/>
        </p:nvSpPr>
        <p:spPr>
          <a:xfrm>
            <a:off x="396401" y="974549"/>
            <a:ext cx="11399197" cy="90976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captions change according to the definitions in the </a:t>
            </a:r>
            <a:r>
              <a:rPr lang="en-US" sz="2800" dirty="0" err="1"/>
              <a:t>vtt</a:t>
            </a:r>
            <a:r>
              <a:rPr lang="en-US" sz="2800" dirty="0"/>
              <a:t> file</a:t>
            </a:r>
          </a:p>
          <a:p>
            <a:endParaRPr lang="en-US" sz="2800" dirty="0"/>
          </a:p>
        </p:txBody>
      </p:sp>
      <p:sp>
        <p:nvSpPr>
          <p:cNvPr id="7" name="Rectangle 6">
            <a:extLst>
              <a:ext uri="{FF2B5EF4-FFF2-40B4-BE49-F238E27FC236}">
                <a16:creationId xmlns:a16="http://schemas.microsoft.com/office/drawing/2014/main" id="{F20B8620-2082-BFAE-F0EF-6295802B8054}"/>
              </a:ext>
            </a:extLst>
          </p:cNvPr>
          <p:cNvSpPr/>
          <p:nvPr/>
        </p:nvSpPr>
        <p:spPr>
          <a:xfrm>
            <a:off x="1732153" y="5627919"/>
            <a:ext cx="8511181" cy="45852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56970076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5B0F134-046E-0215-E9EF-065754C509C5}"/>
              </a:ext>
            </a:extLst>
          </p:cNvPr>
          <p:cNvPicPr>
            <a:picLocks noChangeAspect="1"/>
          </p:cNvPicPr>
          <p:nvPr/>
        </p:nvPicPr>
        <p:blipFill>
          <a:blip r:embed="rId3"/>
          <a:stretch>
            <a:fillRect/>
          </a:stretch>
        </p:blipFill>
        <p:spPr>
          <a:xfrm>
            <a:off x="395536" y="1546292"/>
            <a:ext cx="11481467" cy="4073672"/>
          </a:xfrm>
          <a:prstGeom prst="rect">
            <a:avLst/>
          </a:prstGeom>
        </p:spPr>
      </p:pic>
      <p:sp>
        <p:nvSpPr>
          <p:cNvPr id="6" name="Content Placeholder 3">
            <a:extLst>
              <a:ext uri="{FF2B5EF4-FFF2-40B4-BE49-F238E27FC236}">
                <a16:creationId xmlns:a16="http://schemas.microsoft.com/office/drawing/2014/main" id="{B623D7CD-56DB-55A1-68EB-4A011FE4CA84}"/>
              </a:ext>
            </a:extLst>
          </p:cNvPr>
          <p:cNvSpPr txBox="1">
            <a:spLocks/>
          </p:cNvSpPr>
          <p:nvPr/>
        </p:nvSpPr>
        <p:spPr>
          <a:xfrm>
            <a:off x="395536" y="771551"/>
            <a:ext cx="8424936" cy="501863"/>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More changes to the captions</a:t>
            </a:r>
          </a:p>
          <a:p>
            <a:endParaRPr lang="en-US" sz="2800" dirty="0"/>
          </a:p>
        </p:txBody>
      </p:sp>
      <p:sp>
        <p:nvSpPr>
          <p:cNvPr id="7" name="Rectangle 6">
            <a:extLst>
              <a:ext uri="{FF2B5EF4-FFF2-40B4-BE49-F238E27FC236}">
                <a16:creationId xmlns:a16="http://schemas.microsoft.com/office/drawing/2014/main" id="{FD6EB8CC-33B3-D4AF-2922-1FC93ADE4613}"/>
              </a:ext>
            </a:extLst>
          </p:cNvPr>
          <p:cNvSpPr/>
          <p:nvPr/>
        </p:nvSpPr>
        <p:spPr>
          <a:xfrm>
            <a:off x="1547663" y="5259924"/>
            <a:ext cx="8695671" cy="49360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9354766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E10DD5A-437D-B069-35CB-3C8583C5AED2}"/>
              </a:ext>
            </a:extLst>
          </p:cNvPr>
          <p:cNvPicPr>
            <a:picLocks noChangeAspect="1"/>
          </p:cNvPicPr>
          <p:nvPr/>
        </p:nvPicPr>
        <p:blipFill>
          <a:blip r:embed="rId3"/>
          <a:stretch>
            <a:fillRect/>
          </a:stretch>
        </p:blipFill>
        <p:spPr>
          <a:xfrm>
            <a:off x="3506700" y="1478244"/>
            <a:ext cx="5326150" cy="4460523"/>
          </a:xfrm>
          <a:prstGeom prst="rect">
            <a:avLst/>
          </a:prstGeom>
          <a:ln>
            <a:solidFill>
              <a:schemeClr val="bg2"/>
            </a:solidFill>
          </a:ln>
        </p:spPr>
      </p:pic>
      <p:cxnSp>
        <p:nvCxnSpPr>
          <p:cNvPr id="6" name="Straight Arrow Connector 5">
            <a:extLst>
              <a:ext uri="{FF2B5EF4-FFF2-40B4-BE49-F238E27FC236}">
                <a16:creationId xmlns:a16="http://schemas.microsoft.com/office/drawing/2014/main" id="{6822E150-7C5C-93E1-4186-70D4F1A54FCE}"/>
              </a:ext>
            </a:extLst>
          </p:cNvPr>
          <p:cNvCxnSpPr>
            <a:cxnSpLocks/>
          </p:cNvCxnSpPr>
          <p:nvPr/>
        </p:nvCxnSpPr>
        <p:spPr>
          <a:xfrm flipH="1">
            <a:off x="6345383" y="3815456"/>
            <a:ext cx="661592"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79D9ACA6-3676-7D9F-2B1F-C9E32A3BFD87}"/>
              </a:ext>
            </a:extLst>
          </p:cNvPr>
          <p:cNvSpPr/>
          <p:nvPr/>
        </p:nvSpPr>
        <p:spPr>
          <a:xfrm>
            <a:off x="3506700" y="5492049"/>
            <a:ext cx="4637959" cy="45735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3">
            <a:extLst>
              <a:ext uri="{FF2B5EF4-FFF2-40B4-BE49-F238E27FC236}">
                <a16:creationId xmlns:a16="http://schemas.microsoft.com/office/drawing/2014/main" id="{15677CF2-740B-F93B-2F15-4165F8B07566}"/>
              </a:ext>
            </a:extLst>
          </p:cNvPr>
          <p:cNvSpPr txBox="1">
            <a:spLocks/>
          </p:cNvSpPr>
          <p:nvPr/>
        </p:nvSpPr>
        <p:spPr>
          <a:xfrm>
            <a:off x="395535" y="771551"/>
            <a:ext cx="11553305" cy="81066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a:t>A user has found the record in Primo and clicks “Alma Viewer” </a:t>
            </a:r>
          </a:p>
          <a:p>
            <a:endParaRPr lang="en-US" sz="2800" dirty="0"/>
          </a:p>
        </p:txBody>
      </p:sp>
    </p:spTree>
    <p:custDataLst>
      <p:tags r:id="rId1"/>
    </p:custDataLst>
    <p:extLst>
      <p:ext uri="{BB962C8B-B14F-4D97-AF65-F5344CB8AC3E}">
        <p14:creationId xmlns:p14="http://schemas.microsoft.com/office/powerpoint/2010/main" val="19232722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34C55C5-8F85-B9F9-E71E-DDE2EAEF488F}"/>
              </a:ext>
            </a:extLst>
          </p:cNvPr>
          <p:cNvPicPr>
            <a:picLocks noChangeAspect="1"/>
          </p:cNvPicPr>
          <p:nvPr/>
        </p:nvPicPr>
        <p:blipFill>
          <a:blip r:embed="rId3"/>
          <a:stretch>
            <a:fillRect/>
          </a:stretch>
        </p:blipFill>
        <p:spPr>
          <a:xfrm>
            <a:off x="807268" y="1862610"/>
            <a:ext cx="10525893" cy="4223839"/>
          </a:xfrm>
          <a:prstGeom prst="rect">
            <a:avLst/>
          </a:prstGeom>
        </p:spPr>
      </p:pic>
      <p:sp>
        <p:nvSpPr>
          <p:cNvPr id="6" name="Content Placeholder 3">
            <a:extLst>
              <a:ext uri="{FF2B5EF4-FFF2-40B4-BE49-F238E27FC236}">
                <a16:creationId xmlns:a16="http://schemas.microsoft.com/office/drawing/2014/main" id="{E5C7D5D5-6093-385F-4A03-735DA43C779B}"/>
              </a:ext>
            </a:extLst>
          </p:cNvPr>
          <p:cNvSpPr txBox="1">
            <a:spLocks/>
          </p:cNvSpPr>
          <p:nvPr/>
        </p:nvSpPr>
        <p:spPr>
          <a:xfrm>
            <a:off x="395535" y="771551"/>
            <a:ext cx="11553301" cy="903137"/>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see the movie and the captions according to the definitions in the </a:t>
            </a:r>
            <a:r>
              <a:rPr lang="en-US" sz="2800" dirty="0" err="1"/>
              <a:t>vtt</a:t>
            </a:r>
            <a:r>
              <a:rPr lang="en-US" sz="2800" dirty="0"/>
              <a:t> file</a:t>
            </a:r>
          </a:p>
          <a:p>
            <a:endParaRPr lang="en-US" sz="2800" dirty="0"/>
          </a:p>
        </p:txBody>
      </p:sp>
      <p:sp>
        <p:nvSpPr>
          <p:cNvPr id="7" name="Rectangle 6">
            <a:extLst>
              <a:ext uri="{FF2B5EF4-FFF2-40B4-BE49-F238E27FC236}">
                <a16:creationId xmlns:a16="http://schemas.microsoft.com/office/drawing/2014/main" id="{9B9755A8-3906-91F5-5B42-C3B14864AC6E}"/>
              </a:ext>
            </a:extLst>
          </p:cNvPr>
          <p:cNvSpPr/>
          <p:nvPr/>
        </p:nvSpPr>
        <p:spPr>
          <a:xfrm>
            <a:off x="1300373" y="5444887"/>
            <a:ext cx="7144984" cy="64156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4910768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AA7E433-98AA-2735-4FD0-986FA8360852}"/>
              </a:ext>
            </a:extLst>
          </p:cNvPr>
          <p:cNvPicPr>
            <a:picLocks noChangeAspect="1"/>
          </p:cNvPicPr>
          <p:nvPr/>
        </p:nvPicPr>
        <p:blipFill>
          <a:blip r:embed="rId3"/>
          <a:stretch>
            <a:fillRect/>
          </a:stretch>
        </p:blipFill>
        <p:spPr>
          <a:xfrm>
            <a:off x="403315" y="1626117"/>
            <a:ext cx="11102885" cy="4316494"/>
          </a:xfrm>
          <a:prstGeom prst="rect">
            <a:avLst/>
          </a:prstGeom>
          <a:ln>
            <a:solidFill>
              <a:schemeClr val="accent1"/>
            </a:solidFill>
          </a:ln>
        </p:spPr>
      </p:pic>
      <p:sp>
        <p:nvSpPr>
          <p:cNvPr id="6" name="Content Placeholder 3">
            <a:extLst>
              <a:ext uri="{FF2B5EF4-FFF2-40B4-BE49-F238E27FC236}">
                <a16:creationId xmlns:a16="http://schemas.microsoft.com/office/drawing/2014/main" id="{6526236F-EF0F-3E47-40BF-BD030586BCDD}"/>
              </a:ext>
            </a:extLst>
          </p:cNvPr>
          <p:cNvSpPr txBox="1">
            <a:spLocks/>
          </p:cNvSpPr>
          <p:nvPr/>
        </p:nvSpPr>
        <p:spPr>
          <a:xfrm>
            <a:off x="395536" y="771551"/>
            <a:ext cx="11234566" cy="69765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captions change according to the definitions in the </a:t>
            </a:r>
            <a:r>
              <a:rPr lang="en-US" sz="2800" dirty="0" err="1"/>
              <a:t>vtt</a:t>
            </a:r>
            <a:r>
              <a:rPr lang="en-US" sz="2800" dirty="0"/>
              <a:t> file</a:t>
            </a:r>
          </a:p>
          <a:p>
            <a:endParaRPr lang="en-US" sz="2800" dirty="0"/>
          </a:p>
        </p:txBody>
      </p:sp>
      <p:sp>
        <p:nvSpPr>
          <p:cNvPr id="7" name="Rectangle 6">
            <a:extLst>
              <a:ext uri="{FF2B5EF4-FFF2-40B4-BE49-F238E27FC236}">
                <a16:creationId xmlns:a16="http://schemas.microsoft.com/office/drawing/2014/main" id="{9EECB0C5-2AC2-4833-EFC5-B95E660EBE9C}"/>
              </a:ext>
            </a:extLst>
          </p:cNvPr>
          <p:cNvSpPr/>
          <p:nvPr/>
        </p:nvSpPr>
        <p:spPr>
          <a:xfrm>
            <a:off x="899325" y="5231883"/>
            <a:ext cx="7535758" cy="7107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3338221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A29A71CF-5931-CDFB-EC80-20ED3EAA72E2}"/>
              </a:ext>
            </a:extLst>
          </p:cNvPr>
          <p:cNvSpPr txBox="1">
            <a:spLocks/>
          </p:cNvSpPr>
          <p:nvPr/>
        </p:nvSpPr>
        <p:spPr>
          <a:xfrm>
            <a:off x="395535" y="771550"/>
            <a:ext cx="11399195" cy="4786769"/>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this presentation we will show how to add a video with captions as an Alma Digital Object.</a:t>
            </a:r>
          </a:p>
          <a:p>
            <a:r>
              <a:rPr lang="en-US" sz="2800" dirty="0"/>
              <a:t>The functionality of adding  and then viewing the video with captions exists for </a:t>
            </a:r>
            <a:r>
              <a:rPr lang="en-US" sz="2800" b="1" dirty="0"/>
              <a:t>both</a:t>
            </a:r>
            <a:r>
              <a:rPr lang="en-US" sz="2800" dirty="0"/>
              <a:t> the Alma Viewer and the Universal Viewer. </a:t>
            </a:r>
          </a:p>
          <a:p>
            <a:r>
              <a:rPr lang="en-US" sz="2800" dirty="0"/>
              <a:t>See also on YouTube </a:t>
            </a:r>
            <a:r>
              <a:rPr lang="en-US" sz="2800" dirty="0">
                <a:hlinkClick r:id="rId3" tooltip="Adding Closed Captions and Subtitles for Videos in Alma Digital"/>
              </a:rPr>
              <a:t>Adding Closed Captions and Subtitles for Videos in Alma Digital</a:t>
            </a:r>
            <a:endParaRPr lang="en-US" sz="2800" dirty="0"/>
          </a:p>
          <a:p>
            <a:endParaRPr lang="en-US" sz="2800" dirty="0"/>
          </a:p>
        </p:txBody>
      </p:sp>
    </p:spTree>
    <p:custDataLst>
      <p:tags r:id="rId1"/>
    </p:custDataLst>
    <p:extLst>
      <p:ext uri="{BB962C8B-B14F-4D97-AF65-F5344CB8AC3E}">
        <p14:creationId xmlns:p14="http://schemas.microsoft.com/office/powerpoint/2010/main" val="33033217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46538EDB-CCA3-242C-1501-AB93F8A45521}"/>
              </a:ext>
            </a:extLst>
          </p:cNvPr>
          <p:cNvSpPr txBox="1">
            <a:spLocks/>
          </p:cNvSpPr>
          <p:nvPr/>
        </p:nvSpPr>
        <p:spPr>
          <a:xfrm>
            <a:off x="395535" y="771550"/>
            <a:ext cx="11326659" cy="522855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a:t>We have a sample MP4 file which we have called “The earth spinning.mp4”.</a:t>
            </a:r>
          </a:p>
          <a:p>
            <a:r>
              <a:rPr lang="en-US" sz="2800"/>
              <a:t>The URL from which we got this file is </a:t>
            </a:r>
            <a:r>
              <a:rPr lang="en-US" sz="2800">
                <a:hlinkClick r:id="rId3"/>
              </a:rPr>
              <a:t>https://file-examples.com/storage/fe137d1f80640cf1e98d9f6/2017/04/file_example_MP4_1920_18MG.mp4</a:t>
            </a:r>
            <a:endParaRPr lang="en-US" sz="2800"/>
          </a:p>
          <a:p>
            <a:r>
              <a:rPr lang="en-US" sz="2800"/>
              <a:t>It is an 18MB file which was taken from the website </a:t>
            </a:r>
            <a:r>
              <a:rPr lang="en-US" sz="2800">
                <a:hlinkClick r:id="rId4"/>
              </a:rPr>
              <a:t>https://file-examples.com/</a:t>
            </a:r>
            <a:r>
              <a:rPr lang="en-US" sz="2800"/>
              <a:t> at </a:t>
            </a:r>
            <a:r>
              <a:rPr lang="en-US" sz="2800">
                <a:hlinkClick r:id="rId5"/>
              </a:rPr>
              <a:t>https://file-examples.com/index.php/sample-video-files/sample-mp4-files/#google_vignette</a:t>
            </a:r>
            <a:endParaRPr lang="en-US" sz="2800"/>
          </a:p>
          <a:p>
            <a:r>
              <a:rPr lang="en-US" sz="2800"/>
              <a:t>The corresponding vtt file we made ourselves.</a:t>
            </a:r>
            <a:endParaRPr lang="en-US" sz="2800" dirty="0"/>
          </a:p>
        </p:txBody>
      </p:sp>
    </p:spTree>
    <p:custDataLst>
      <p:tags r:id="rId1"/>
    </p:custDataLst>
    <p:extLst>
      <p:ext uri="{BB962C8B-B14F-4D97-AF65-F5344CB8AC3E}">
        <p14:creationId xmlns:p14="http://schemas.microsoft.com/office/powerpoint/2010/main" val="35877839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3E7A9C4D-64A6-8B9F-CA3E-58A7ACDB23CF}"/>
              </a:ext>
            </a:extLst>
          </p:cNvPr>
          <p:cNvSpPr txBox="1">
            <a:spLocks/>
          </p:cNvSpPr>
          <p:nvPr/>
        </p:nvSpPr>
        <p:spPr>
          <a:xfrm>
            <a:off x="205479" y="962880"/>
            <a:ext cx="11722193" cy="90701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is the text of the </a:t>
            </a:r>
            <a:r>
              <a:rPr lang="en-US" sz="2800" dirty="0" err="1"/>
              <a:t>vtt</a:t>
            </a:r>
            <a:r>
              <a:rPr lang="en-US" sz="2800" dirty="0"/>
              <a:t> file</a:t>
            </a:r>
          </a:p>
          <a:p>
            <a:endParaRPr lang="en-US" sz="2800" dirty="0"/>
          </a:p>
        </p:txBody>
      </p:sp>
      <p:sp>
        <p:nvSpPr>
          <p:cNvPr id="6" name="TextBox 5">
            <a:extLst>
              <a:ext uri="{FF2B5EF4-FFF2-40B4-BE49-F238E27FC236}">
                <a16:creationId xmlns:a16="http://schemas.microsoft.com/office/drawing/2014/main" id="{C30D5A45-1A3B-B3C7-07A9-D966CC7F4C51}"/>
              </a:ext>
            </a:extLst>
          </p:cNvPr>
          <p:cNvSpPr txBox="1"/>
          <p:nvPr/>
        </p:nvSpPr>
        <p:spPr>
          <a:xfrm>
            <a:off x="853754" y="1848785"/>
            <a:ext cx="10386174" cy="3970318"/>
          </a:xfrm>
          <a:prstGeom prst="rect">
            <a:avLst/>
          </a:prstGeom>
          <a:noFill/>
          <a:ln>
            <a:solidFill>
              <a:schemeClr val="bg2"/>
            </a:solidFill>
          </a:ln>
        </p:spPr>
        <p:txBody>
          <a:bodyPr wrap="square">
            <a:spAutoFit/>
          </a:bodyPr>
          <a:lstStyle/>
          <a:p>
            <a:r>
              <a:rPr lang="en-US" sz="1400" dirty="0">
                <a:latin typeface="Courier New" panose="02070309020205020404" pitchFamily="49" charset="0"/>
                <a:cs typeface="Courier New" panose="02070309020205020404" pitchFamily="49" charset="0"/>
              </a:rPr>
              <a:t>WEBVTT</a:t>
            </a:r>
          </a:p>
          <a:p>
            <a:endParaRPr lang="en-US" sz="1400" dirty="0">
              <a:latin typeface="Courier New" panose="02070309020205020404" pitchFamily="49" charset="0"/>
              <a:cs typeface="Courier New" panose="02070309020205020404" pitchFamily="49" charset="0"/>
            </a:endParaRPr>
          </a:p>
          <a:p>
            <a:r>
              <a:rPr lang="en-US" sz="1400" dirty="0">
                <a:latin typeface="Courier New" panose="02070309020205020404" pitchFamily="49" charset="0"/>
                <a:cs typeface="Courier New" panose="02070309020205020404" pitchFamily="49" charset="0"/>
              </a:rPr>
              <a:t>00:00:00.500 --&gt; 00:00:03.500</a:t>
            </a:r>
          </a:p>
          <a:p>
            <a:r>
              <a:rPr lang="en-US" sz="1400" dirty="0">
                <a:latin typeface="Courier New" panose="02070309020205020404" pitchFamily="49" charset="0"/>
                <a:cs typeface="Courier New" panose="02070309020205020404" pitchFamily="49" charset="0"/>
              </a:rPr>
              <a:t>Now we see the earth spinning</a:t>
            </a:r>
          </a:p>
          <a:p>
            <a:endParaRPr lang="en-US" sz="1400" dirty="0">
              <a:latin typeface="Courier New" panose="02070309020205020404" pitchFamily="49" charset="0"/>
              <a:cs typeface="Courier New" panose="02070309020205020404" pitchFamily="49" charset="0"/>
            </a:endParaRPr>
          </a:p>
          <a:p>
            <a:r>
              <a:rPr lang="en-US" sz="1400" dirty="0">
                <a:latin typeface="Courier New" panose="02070309020205020404" pitchFamily="49" charset="0"/>
                <a:cs typeface="Courier New" panose="02070309020205020404" pitchFamily="49" charset="0"/>
              </a:rPr>
              <a:t>00:00:04.000 --&gt; 00:00:09.500</a:t>
            </a:r>
          </a:p>
          <a:p>
            <a:r>
              <a:rPr lang="en-US" sz="1400" dirty="0">
                <a:latin typeface="Courier New" panose="02070309020205020404" pitchFamily="49" charset="0"/>
                <a:cs typeface="Courier New" panose="02070309020205020404" pitchFamily="49" charset="0"/>
              </a:rPr>
              <a:t>We can see now the Nile River Basin and Israel, and area especially lit compared to the surroundings. </a:t>
            </a:r>
          </a:p>
          <a:p>
            <a:endParaRPr lang="en-US" sz="1400" dirty="0">
              <a:latin typeface="Courier New" panose="02070309020205020404" pitchFamily="49" charset="0"/>
              <a:cs typeface="Courier New" panose="02070309020205020404" pitchFamily="49" charset="0"/>
            </a:endParaRPr>
          </a:p>
          <a:p>
            <a:r>
              <a:rPr lang="en-US" sz="1400" dirty="0">
                <a:latin typeface="Courier New" panose="02070309020205020404" pitchFamily="49" charset="0"/>
                <a:cs typeface="Courier New" panose="02070309020205020404" pitchFamily="49" charset="0"/>
              </a:rPr>
              <a:t>00:00:12.000 --&gt; 00:00:17.500</a:t>
            </a:r>
          </a:p>
          <a:p>
            <a:r>
              <a:rPr lang="en-US" sz="1400" dirty="0">
                <a:latin typeface="Courier New" panose="02070309020205020404" pitchFamily="49" charset="0"/>
                <a:cs typeface="Courier New" panose="02070309020205020404" pitchFamily="49" charset="0"/>
              </a:rPr>
              <a:t>Now we can see the lights of the United States.  There appears to be the most lights on the east coast.</a:t>
            </a:r>
          </a:p>
          <a:p>
            <a:endParaRPr lang="en-US" sz="1400" dirty="0">
              <a:latin typeface="Courier New" panose="02070309020205020404" pitchFamily="49" charset="0"/>
              <a:cs typeface="Courier New" panose="02070309020205020404" pitchFamily="49" charset="0"/>
            </a:endParaRPr>
          </a:p>
          <a:p>
            <a:r>
              <a:rPr lang="en-US" sz="1400" dirty="0">
                <a:latin typeface="Courier New" panose="02070309020205020404" pitchFamily="49" charset="0"/>
                <a:cs typeface="Courier New" panose="02070309020205020404" pitchFamily="49" charset="0"/>
              </a:rPr>
              <a:t>00:00:20.000 --&gt; 00:00:24.500</a:t>
            </a:r>
          </a:p>
          <a:p>
            <a:r>
              <a:rPr lang="en-US" sz="1400" dirty="0">
                <a:latin typeface="Courier New" panose="02070309020205020404" pitchFamily="49" charset="0"/>
                <a:cs typeface="Courier New" panose="02070309020205020404" pitchFamily="49" charset="0"/>
              </a:rPr>
              <a:t>The Pacific Ocean looks dark.</a:t>
            </a:r>
          </a:p>
          <a:p>
            <a:endParaRPr lang="en-US" sz="1400" dirty="0">
              <a:latin typeface="Courier New" panose="02070309020205020404" pitchFamily="49" charset="0"/>
              <a:cs typeface="Courier New" panose="02070309020205020404" pitchFamily="49" charset="0"/>
            </a:endParaRPr>
          </a:p>
          <a:p>
            <a:r>
              <a:rPr lang="en-US" sz="1400" dirty="0">
                <a:latin typeface="Courier New" panose="02070309020205020404" pitchFamily="49" charset="0"/>
                <a:cs typeface="Courier New" panose="02070309020205020404" pitchFamily="49" charset="0"/>
              </a:rPr>
              <a:t>00:00:25.000 --&gt; 00:00:29.500</a:t>
            </a:r>
          </a:p>
          <a:p>
            <a:r>
              <a:rPr lang="en-US" sz="1400" dirty="0">
                <a:latin typeface="Courier New" panose="02070309020205020404" pitchFamily="49" charset="0"/>
                <a:cs typeface="Courier New" panose="02070309020205020404" pitchFamily="49" charset="0"/>
              </a:rPr>
              <a:t>And here comes parts of Asia, very well lit.</a:t>
            </a:r>
          </a:p>
        </p:txBody>
      </p:sp>
    </p:spTree>
    <p:custDataLst>
      <p:tags r:id="rId1"/>
    </p:custDataLst>
    <p:extLst>
      <p:ext uri="{BB962C8B-B14F-4D97-AF65-F5344CB8AC3E}">
        <p14:creationId xmlns:p14="http://schemas.microsoft.com/office/powerpoint/2010/main" val="28091170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3">
            <a:extLst>
              <a:ext uri="{FF2B5EF4-FFF2-40B4-BE49-F238E27FC236}">
                <a16:creationId xmlns:a16="http://schemas.microsoft.com/office/drawing/2014/main" id="{2FF4B405-399E-0B8C-EFF5-42F4D7AD0BA8}"/>
              </a:ext>
            </a:extLst>
          </p:cNvPr>
          <p:cNvSpPr txBox="1">
            <a:spLocks/>
          </p:cNvSpPr>
          <p:nvPr/>
        </p:nvSpPr>
        <p:spPr>
          <a:xfrm>
            <a:off x="407913" y="1079517"/>
            <a:ext cx="11314279" cy="67736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is our bibliographic record</a:t>
            </a:r>
          </a:p>
          <a:p>
            <a:endParaRPr lang="en-US" sz="2800" dirty="0"/>
          </a:p>
        </p:txBody>
      </p:sp>
      <p:pic>
        <p:nvPicPr>
          <p:cNvPr id="6" name="Picture 5">
            <a:extLst>
              <a:ext uri="{FF2B5EF4-FFF2-40B4-BE49-F238E27FC236}">
                <a16:creationId xmlns:a16="http://schemas.microsoft.com/office/drawing/2014/main" id="{FCE09FBB-0632-CB68-113D-66921B2BD025}"/>
              </a:ext>
            </a:extLst>
          </p:cNvPr>
          <p:cNvPicPr>
            <a:picLocks noChangeAspect="1"/>
          </p:cNvPicPr>
          <p:nvPr/>
        </p:nvPicPr>
        <p:blipFill>
          <a:blip r:embed="rId3"/>
          <a:stretch>
            <a:fillRect/>
          </a:stretch>
        </p:blipFill>
        <p:spPr>
          <a:xfrm>
            <a:off x="3171387" y="1906247"/>
            <a:ext cx="6657794" cy="4180202"/>
          </a:xfrm>
          <a:prstGeom prst="rect">
            <a:avLst/>
          </a:prstGeom>
          <a:ln>
            <a:solidFill>
              <a:schemeClr val="bg2"/>
            </a:solidFill>
          </a:ln>
        </p:spPr>
      </p:pic>
    </p:spTree>
    <p:custDataLst>
      <p:tags r:id="rId1"/>
    </p:custDataLst>
    <p:extLst>
      <p:ext uri="{BB962C8B-B14F-4D97-AF65-F5344CB8AC3E}">
        <p14:creationId xmlns:p14="http://schemas.microsoft.com/office/powerpoint/2010/main" val="17721650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7F69EBD-DC22-DDE7-7EAE-A79153E6950A}"/>
              </a:ext>
            </a:extLst>
          </p:cNvPr>
          <p:cNvPicPr>
            <a:picLocks noChangeAspect="1"/>
          </p:cNvPicPr>
          <p:nvPr/>
        </p:nvPicPr>
        <p:blipFill>
          <a:blip r:embed="rId3"/>
          <a:stretch>
            <a:fillRect/>
          </a:stretch>
        </p:blipFill>
        <p:spPr>
          <a:xfrm>
            <a:off x="708917" y="2309083"/>
            <a:ext cx="10895392" cy="2350900"/>
          </a:xfrm>
          <a:prstGeom prst="rect">
            <a:avLst/>
          </a:prstGeom>
          <a:ln>
            <a:solidFill>
              <a:schemeClr val="bg2"/>
            </a:solidFill>
          </a:ln>
        </p:spPr>
      </p:pic>
      <p:sp>
        <p:nvSpPr>
          <p:cNvPr id="6" name="Content Placeholder 3">
            <a:extLst>
              <a:ext uri="{FF2B5EF4-FFF2-40B4-BE49-F238E27FC236}">
                <a16:creationId xmlns:a16="http://schemas.microsoft.com/office/drawing/2014/main" id="{C7D8D67E-FC25-34A0-D00B-8FD14465FD76}"/>
              </a:ext>
            </a:extLst>
          </p:cNvPr>
          <p:cNvSpPr txBox="1">
            <a:spLocks/>
          </p:cNvSpPr>
          <p:nvPr/>
        </p:nvSpPr>
        <p:spPr>
          <a:xfrm>
            <a:off x="379958" y="888254"/>
            <a:ext cx="11553309" cy="114971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have created a digital representation and added the mp4 file. </a:t>
            </a:r>
          </a:p>
          <a:p>
            <a:endParaRPr lang="en-US" sz="2800" dirty="0"/>
          </a:p>
        </p:txBody>
      </p:sp>
      <p:sp>
        <p:nvSpPr>
          <p:cNvPr id="7" name="Rectangle 6">
            <a:extLst>
              <a:ext uri="{FF2B5EF4-FFF2-40B4-BE49-F238E27FC236}">
                <a16:creationId xmlns:a16="http://schemas.microsoft.com/office/drawing/2014/main" id="{0B0C1368-A5EE-AFF9-E65F-CC193F80C994}"/>
              </a:ext>
            </a:extLst>
          </p:cNvPr>
          <p:cNvSpPr/>
          <p:nvPr/>
        </p:nvSpPr>
        <p:spPr>
          <a:xfrm>
            <a:off x="1859622" y="4325420"/>
            <a:ext cx="1695236" cy="334563"/>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4238952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76443DC1-A6D2-465C-857B-AC32817006AE}"/>
              </a:ext>
            </a:extLst>
          </p:cNvPr>
          <p:cNvPicPr>
            <a:picLocks noChangeAspect="1"/>
          </p:cNvPicPr>
          <p:nvPr/>
        </p:nvPicPr>
        <p:blipFill>
          <a:blip r:embed="rId3"/>
          <a:stretch>
            <a:fillRect/>
          </a:stretch>
        </p:blipFill>
        <p:spPr>
          <a:xfrm>
            <a:off x="881843" y="1912892"/>
            <a:ext cx="9628551" cy="3563234"/>
          </a:xfrm>
          <a:prstGeom prst="rect">
            <a:avLst/>
          </a:prstGeom>
          <a:ln>
            <a:solidFill>
              <a:schemeClr val="bg2"/>
            </a:solidFill>
          </a:ln>
        </p:spPr>
      </p:pic>
      <p:sp>
        <p:nvSpPr>
          <p:cNvPr id="6" name="Content Placeholder 3">
            <a:extLst>
              <a:ext uri="{FF2B5EF4-FFF2-40B4-BE49-F238E27FC236}">
                <a16:creationId xmlns:a16="http://schemas.microsoft.com/office/drawing/2014/main" id="{B3D445D6-AD41-D7BE-0AC9-5671BD5777E6}"/>
              </a:ext>
            </a:extLst>
          </p:cNvPr>
          <p:cNvSpPr txBox="1">
            <a:spLocks/>
          </p:cNvSpPr>
          <p:nvPr/>
        </p:nvSpPr>
        <p:spPr>
          <a:xfrm>
            <a:off x="323527" y="782337"/>
            <a:ext cx="11471201" cy="95399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From the “Files List” tab of the “Digital Representation Resource Editor” we can add captions to the movie file.</a:t>
            </a:r>
          </a:p>
          <a:p>
            <a:endParaRPr lang="en-US" sz="2800" dirty="0"/>
          </a:p>
        </p:txBody>
      </p:sp>
      <p:sp>
        <p:nvSpPr>
          <p:cNvPr id="7" name="Rectangle 6">
            <a:extLst>
              <a:ext uri="{FF2B5EF4-FFF2-40B4-BE49-F238E27FC236}">
                <a16:creationId xmlns:a16="http://schemas.microsoft.com/office/drawing/2014/main" id="{196B93E2-10A2-FC48-EFAA-931E5DA022C0}"/>
              </a:ext>
            </a:extLst>
          </p:cNvPr>
          <p:cNvSpPr/>
          <p:nvPr/>
        </p:nvSpPr>
        <p:spPr>
          <a:xfrm>
            <a:off x="1979446" y="2509837"/>
            <a:ext cx="629018" cy="2830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8" name="Rectangle 7">
            <a:extLst>
              <a:ext uri="{FF2B5EF4-FFF2-40B4-BE49-F238E27FC236}">
                <a16:creationId xmlns:a16="http://schemas.microsoft.com/office/drawing/2014/main" id="{A4023135-09DA-4918-5511-7EF231953F13}"/>
              </a:ext>
            </a:extLst>
          </p:cNvPr>
          <p:cNvSpPr/>
          <p:nvPr/>
        </p:nvSpPr>
        <p:spPr>
          <a:xfrm>
            <a:off x="9538151" y="4665408"/>
            <a:ext cx="629018" cy="2830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41120961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7047051-F088-A57C-AF64-039217C43BE2}"/>
              </a:ext>
            </a:extLst>
          </p:cNvPr>
          <p:cNvPicPr>
            <a:picLocks noChangeAspect="1"/>
          </p:cNvPicPr>
          <p:nvPr/>
        </p:nvPicPr>
        <p:blipFill>
          <a:blip r:embed="rId3"/>
          <a:stretch>
            <a:fillRect/>
          </a:stretch>
        </p:blipFill>
        <p:spPr>
          <a:xfrm>
            <a:off x="1880044" y="1673056"/>
            <a:ext cx="8600996" cy="4171052"/>
          </a:xfrm>
          <a:prstGeom prst="rect">
            <a:avLst/>
          </a:prstGeom>
          <a:ln>
            <a:solidFill>
              <a:schemeClr val="bg2"/>
            </a:solidFill>
          </a:ln>
        </p:spPr>
      </p:pic>
      <p:sp>
        <p:nvSpPr>
          <p:cNvPr id="6" name="Content Placeholder 3">
            <a:extLst>
              <a:ext uri="{FF2B5EF4-FFF2-40B4-BE49-F238E27FC236}">
                <a16:creationId xmlns:a16="http://schemas.microsoft.com/office/drawing/2014/main" id="{DC15EE65-9146-AE0D-52DC-175A1524C3E7}"/>
              </a:ext>
            </a:extLst>
          </p:cNvPr>
          <p:cNvSpPr txBox="1">
            <a:spLocks/>
          </p:cNvSpPr>
          <p:nvPr/>
        </p:nvSpPr>
        <p:spPr>
          <a:xfrm>
            <a:off x="395535" y="771551"/>
            <a:ext cx="11326663" cy="78362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After clicking “Captions” we can upload the </a:t>
            </a:r>
            <a:r>
              <a:rPr lang="en-US" sz="2800" dirty="0" err="1"/>
              <a:t>vtt</a:t>
            </a:r>
            <a:r>
              <a:rPr lang="en-US" sz="2800" dirty="0"/>
              <a:t> file</a:t>
            </a:r>
          </a:p>
          <a:p>
            <a:endParaRPr lang="en-US" sz="2800" dirty="0"/>
          </a:p>
        </p:txBody>
      </p:sp>
      <p:sp>
        <p:nvSpPr>
          <p:cNvPr id="7" name="Rectangle 6">
            <a:extLst>
              <a:ext uri="{FF2B5EF4-FFF2-40B4-BE49-F238E27FC236}">
                <a16:creationId xmlns:a16="http://schemas.microsoft.com/office/drawing/2014/main" id="{6E061D1B-77B4-22E9-D8B6-323CAE6891AB}"/>
              </a:ext>
            </a:extLst>
          </p:cNvPr>
          <p:cNvSpPr/>
          <p:nvPr/>
        </p:nvSpPr>
        <p:spPr>
          <a:xfrm>
            <a:off x="5598348" y="3484834"/>
            <a:ext cx="1656184" cy="42961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39605530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add a video with captions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add a video with captions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F741112-341C-DDF5-FBC9-717A93971E60}"/>
              </a:ext>
            </a:extLst>
          </p:cNvPr>
          <p:cNvPicPr>
            <a:picLocks noChangeAspect="1"/>
          </p:cNvPicPr>
          <p:nvPr/>
        </p:nvPicPr>
        <p:blipFill>
          <a:blip r:embed="rId3"/>
          <a:stretch>
            <a:fillRect/>
          </a:stretch>
        </p:blipFill>
        <p:spPr>
          <a:xfrm>
            <a:off x="881843" y="1912892"/>
            <a:ext cx="10267093" cy="3799539"/>
          </a:xfrm>
          <a:prstGeom prst="rect">
            <a:avLst/>
          </a:prstGeom>
          <a:ln>
            <a:solidFill>
              <a:schemeClr val="bg2"/>
            </a:solidFill>
          </a:ln>
        </p:spPr>
      </p:pic>
      <p:sp>
        <p:nvSpPr>
          <p:cNvPr id="6" name="Content Placeholder 3">
            <a:extLst>
              <a:ext uri="{FF2B5EF4-FFF2-40B4-BE49-F238E27FC236}">
                <a16:creationId xmlns:a16="http://schemas.microsoft.com/office/drawing/2014/main" id="{8536465D-FF92-9239-27DC-DAD28CAD24EE}"/>
              </a:ext>
            </a:extLst>
          </p:cNvPr>
          <p:cNvSpPr txBox="1">
            <a:spLocks/>
          </p:cNvSpPr>
          <p:nvPr/>
        </p:nvSpPr>
        <p:spPr>
          <a:xfrm>
            <a:off x="323527" y="915899"/>
            <a:ext cx="11398671" cy="897487"/>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a:t>
            </a:r>
            <a:r>
              <a:rPr lang="en-US" sz="2800" dirty="0" err="1"/>
              <a:t>vtt</a:t>
            </a:r>
            <a:r>
              <a:rPr lang="en-US" sz="2800" dirty="0"/>
              <a:t> file has been uploaded and now we will again click “captions”</a:t>
            </a:r>
          </a:p>
          <a:p>
            <a:endParaRPr lang="en-US" sz="2800" dirty="0"/>
          </a:p>
        </p:txBody>
      </p:sp>
      <p:sp>
        <p:nvSpPr>
          <p:cNvPr id="7" name="Rectangle 6">
            <a:extLst>
              <a:ext uri="{FF2B5EF4-FFF2-40B4-BE49-F238E27FC236}">
                <a16:creationId xmlns:a16="http://schemas.microsoft.com/office/drawing/2014/main" id="{8229F188-EEFB-A034-C1C5-1D2A64DBF9F5}"/>
              </a:ext>
            </a:extLst>
          </p:cNvPr>
          <p:cNvSpPr/>
          <p:nvPr/>
        </p:nvSpPr>
        <p:spPr>
          <a:xfrm>
            <a:off x="10164875" y="4838376"/>
            <a:ext cx="715457" cy="33980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97514402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289</TotalTime>
  <Words>773</Words>
  <Application>Microsoft Office PowerPoint</Application>
  <PresentationFormat>Widescreen</PresentationFormat>
  <Paragraphs>101</Paragraphs>
  <Slides>20</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20</vt:i4>
      </vt:variant>
    </vt:vector>
  </HeadingPairs>
  <TitlesOfParts>
    <vt:vector size="40"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How to add a video with captions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2023-08-25T15:09:09Z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